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2" r:id="rId4"/>
    <p:sldId id="264" r:id="rId5"/>
    <p:sldId id="257" r:id="rId6"/>
    <p:sldId id="263" r:id="rId7"/>
    <p:sldId id="259" r:id="rId8"/>
    <p:sldId id="260" r:id="rId9"/>
    <p:sldId id="265" r:id="rId10"/>
    <p:sldId id="269" r:id="rId11"/>
    <p:sldId id="271" r:id="rId12"/>
    <p:sldId id="270" r:id="rId13"/>
    <p:sldId id="272" r:id="rId14"/>
    <p:sldId id="266" r:id="rId15"/>
    <p:sldId id="268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kia Mischnick" initials="SM" lastIdx="3" clrIdx="0">
    <p:extLst>
      <p:ext uri="{19B8F6BF-5375-455C-9EA6-DF929625EA0E}">
        <p15:presenceInfo xmlns:p15="http://schemas.microsoft.com/office/powerpoint/2012/main" userId="5f77d20e6c32b5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726"/>
    <a:srgbClr val="4FB37D"/>
    <a:srgbClr val="26573B"/>
    <a:srgbClr val="846646"/>
    <a:srgbClr val="42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586"/>
  </p:normalViewPr>
  <p:slideViewPr>
    <p:cSldViewPr snapToGrid="0">
      <p:cViewPr>
        <p:scale>
          <a:sx n="105" d="100"/>
          <a:sy n="105" d="100"/>
        </p:scale>
        <p:origin x="6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8211B-9C3A-D344-A400-1B504F55EA32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55659-4283-8141-874D-A444C31E93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2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670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605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5170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531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5905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55659-4283-8141-874D-A444C31E932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91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A2D-D774-FC39-C834-87B0EB5D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E7B8-FA6F-45D8-C42D-511225A0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BD2A-0E49-EF42-D193-6B8C89F8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33FB-03E2-DD45-E797-D6AF2BDF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FA06-669D-AA76-D3BF-048AC0BF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36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3AF3-01B7-300B-36F7-AB6F02D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05E1-54BC-CC59-EC16-543F0D59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E00E3-3844-9273-589F-5729BD7B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8A57-EED6-E65A-6222-01F9A16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B308-05D9-B666-05EC-EAD4CF8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95917-897B-19B7-05F0-93E6542C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813C-B963-90E8-6D36-D4CC6307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E047-8554-373C-0C1D-E8BFE01B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5769-1438-901E-261A-31C661BD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3E5D-1EBE-FE91-9C6B-F1939F0D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308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1E90-A27E-2707-3E5B-78E18F3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C0D-DC92-C86D-3E9D-AC2D2C9A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7911-0683-9581-FC45-44B87271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BAE2-87EC-3E0D-B3D7-9056FF4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31-FBA1-6536-325D-3DA21A1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0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8F4-60F6-C3DD-08CD-7AD237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D2CB-40A1-6AFD-209A-A2489BB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9BCA-B9D4-CC9D-3967-0257CE30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A3D-FAAD-91DF-0988-E9DD67FB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ECC2-B4C0-0144-512D-5C5737E1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04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ACDE-8088-361B-E8E2-AF02CED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6B96-BBC4-FEBA-B8EA-A42A284D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5AE-B053-D29A-2C38-34749AC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7A1B6-B6A9-2A9B-91C0-997EFDC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5F0-EAF3-9144-A98E-8FFA3873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0E5F-764F-F4E5-04DB-594457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51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8838-2AA9-A158-3189-6AB03F94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8191-BCC7-D4C2-0FBE-370351E1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CFA5-AA32-9F1F-3E35-E52D2DEE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FE5-1BC0-1C9F-0219-AA182AC34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3CE51-73C5-F02E-C54C-7B950B64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FFD41-B5B4-7549-EB8F-15AE306D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89AAB-586B-3F85-4583-42EFF43E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C51D-4DF3-1765-7075-F6E28459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373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79E-6C02-C7D3-04A9-4A17824C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6DBA7-CC4D-4086-459B-883AD58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BB14-A16E-9A63-BDEB-5B35659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A93F-E0B8-BBE1-481F-A15A9842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8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6AA3B-0AE0-B369-B421-34DCB901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F41A-FAFE-1A75-3B6B-8C5656AC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E450F-1A3B-43D1-4978-DAE30BB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0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A9A1-7B33-3EED-71E1-8E14531C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D7FB-0D01-FDAF-E6EC-9F573CB7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F600-0B59-D452-CB06-4C89C872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4DEE-D0C2-B483-676B-E076A69A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3539-CCC6-22E4-66BE-59C6EC49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CA3E-BB4F-4E89-B8BB-19FE8FE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230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759-B1B3-508A-AD2F-C6CD284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29EBA-7D8F-DE0F-9A10-B10EC7A4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BDD63-E3F2-D950-34C3-E0787CBC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9ED1-98A2-108D-E5F6-A129E36B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AC2C-9237-5F76-546F-019B471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A70-DF18-A55F-C335-C03FA373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64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C8CCF-1FF1-DAB0-4936-E0E679D7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F4CB-C28D-A033-3A23-8F7FFD0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57D9-FB71-B221-1F7F-AB8ED432A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744B-DC4C-3D49-8F69-F81183480049}" type="datetimeFigureOut">
              <a:rPr lang="en-DE" smtClean="0"/>
              <a:t>21.05.23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72B4-4497-1708-604B-60D8597B2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B6A-6CBA-C571-23FD-D8BC5351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6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8.png"/><Relationship Id="rId3" Type="http://schemas.openxmlformats.org/officeDocument/2006/relationships/image" Target="../media/image1.jp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png"/><Relationship Id="rId24" Type="http://schemas.openxmlformats.org/officeDocument/2006/relationships/image" Target="../media/image5.png"/><Relationship Id="rId32" Type="http://schemas.openxmlformats.org/officeDocument/2006/relationships/image" Target="../media/image32.png"/><Relationship Id="rId5" Type="http://schemas.openxmlformats.org/officeDocument/2006/relationships/slide" Target="slide3.xml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Relationship Id="rId30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21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png"/><Relationship Id="rId24" Type="http://schemas.openxmlformats.org/officeDocument/2006/relationships/image" Target="../media/image28.png"/><Relationship Id="rId5" Type="http://schemas.openxmlformats.org/officeDocument/2006/relationships/slide" Target="slide3.xml"/><Relationship Id="rId15" Type="http://schemas.openxmlformats.org/officeDocument/2006/relationships/image" Target="../media/image18.png"/><Relationship Id="rId23" Type="http://schemas.openxmlformats.org/officeDocument/2006/relationships/image" Target="../media/image5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png"/><Relationship Id="rId5" Type="http://schemas.openxmlformats.org/officeDocument/2006/relationships/slide" Target="slide3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png"/><Relationship Id="rId5" Type="http://schemas.openxmlformats.org/officeDocument/2006/relationships/slide" Target="slide3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3.jpg"/><Relationship Id="rId4" Type="http://schemas.openxmlformats.org/officeDocument/2006/relationships/slide" Target="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jpg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83F7E1-225A-F110-13F6-3586DB0A3F63}"/>
              </a:ext>
            </a:extLst>
          </p:cNvPr>
          <p:cNvSpPr/>
          <p:nvPr/>
        </p:nvSpPr>
        <p:spPr>
          <a:xfrm>
            <a:off x="428626" y="3464726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81DE4B-3EC2-630F-E371-5113FA6235F0}"/>
              </a:ext>
            </a:extLst>
          </p:cNvPr>
          <p:cNvSpPr/>
          <p:nvPr/>
        </p:nvSpPr>
        <p:spPr>
          <a:xfrm>
            <a:off x="5214236" y="3632002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9FCAE-0827-BAAD-4636-00E7CAD4EAEB}"/>
              </a:ext>
            </a:extLst>
          </p:cNvPr>
          <p:cNvSpPr txBox="1"/>
          <p:nvPr/>
        </p:nvSpPr>
        <p:spPr>
          <a:xfrm>
            <a:off x="1674620" y="388247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77FD-4214-0A33-7136-602C2B9F7FB2}"/>
              </a:ext>
            </a:extLst>
          </p:cNvPr>
          <p:cNvSpPr txBox="1"/>
          <p:nvPr/>
        </p:nvSpPr>
        <p:spPr>
          <a:xfrm>
            <a:off x="3951675" y="38931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10913-3A9C-2412-916B-EC46CEF4C227}"/>
              </a:ext>
            </a:extLst>
          </p:cNvPr>
          <p:cNvSpPr txBox="1"/>
          <p:nvPr/>
        </p:nvSpPr>
        <p:spPr>
          <a:xfrm>
            <a:off x="2821782" y="3872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87DE8-B108-3481-E12B-C89620ECBCFD}"/>
              </a:ext>
            </a:extLst>
          </p:cNvPr>
          <p:cNvSpPr txBox="1"/>
          <p:nvPr/>
        </p:nvSpPr>
        <p:spPr>
          <a:xfrm>
            <a:off x="2100263" y="283149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ONGOING GAMES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6A835-17E1-7185-81CC-F27C3897918D}"/>
              </a:ext>
            </a:extLst>
          </p:cNvPr>
          <p:cNvSpPr/>
          <p:nvPr/>
        </p:nvSpPr>
        <p:spPr>
          <a:xfrm>
            <a:off x="4714875" y="312388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46307D-1520-E438-66C4-AC55864E3248}"/>
              </a:ext>
            </a:extLst>
          </p:cNvPr>
          <p:cNvSpPr/>
          <p:nvPr/>
        </p:nvSpPr>
        <p:spPr>
          <a:xfrm>
            <a:off x="542925" y="312388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ounded Rectangle 37">
            <a:hlinkClick r:id="rId5" action="ppaction://hlinksldjump"/>
            <a:extLst>
              <a:ext uri="{FF2B5EF4-FFF2-40B4-BE49-F238E27FC236}">
                <a16:creationId xmlns:a16="http://schemas.microsoft.com/office/drawing/2014/main" id="{30580459-62E8-0544-008C-84828D73B83E}"/>
              </a:ext>
            </a:extLst>
          </p:cNvPr>
          <p:cNvSpPr/>
          <p:nvPr/>
        </p:nvSpPr>
        <p:spPr>
          <a:xfrm>
            <a:off x="428626" y="1982057"/>
            <a:ext cx="5957888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 A NEW GAME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87E98-C185-01B8-8BD2-BECC7FC5A81B}"/>
              </a:ext>
            </a:extLst>
          </p:cNvPr>
          <p:cNvSpPr/>
          <p:nvPr/>
        </p:nvSpPr>
        <p:spPr>
          <a:xfrm>
            <a:off x="428626" y="4817864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D9D8FB-F941-290C-3718-C80BAC16DB83}"/>
              </a:ext>
            </a:extLst>
          </p:cNvPr>
          <p:cNvSpPr/>
          <p:nvPr/>
        </p:nvSpPr>
        <p:spPr>
          <a:xfrm>
            <a:off x="5214236" y="4985140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2" name="TextBox 41">
            <a:hlinkClick r:id="rId6" action="ppaction://hlinksldjump"/>
            <a:extLst>
              <a:ext uri="{FF2B5EF4-FFF2-40B4-BE49-F238E27FC236}">
                <a16:creationId xmlns:a16="http://schemas.microsoft.com/office/drawing/2014/main" id="{DD51E7BE-9796-3626-BFD6-E3B04DE84B42}"/>
              </a:ext>
            </a:extLst>
          </p:cNvPr>
          <p:cNvSpPr txBox="1"/>
          <p:nvPr/>
        </p:nvSpPr>
        <p:spPr>
          <a:xfrm>
            <a:off x="1674620" y="52356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8D0889-30CE-312E-A088-B87BCCE28797}"/>
              </a:ext>
            </a:extLst>
          </p:cNvPr>
          <p:cNvSpPr txBox="1"/>
          <p:nvPr/>
        </p:nvSpPr>
        <p:spPr>
          <a:xfrm>
            <a:off x="3951675" y="524629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F48DA-15DA-CB35-3B35-3C8C91221AAA}"/>
              </a:ext>
            </a:extLst>
          </p:cNvPr>
          <p:cNvSpPr txBox="1"/>
          <p:nvPr/>
        </p:nvSpPr>
        <p:spPr>
          <a:xfrm>
            <a:off x="2821782" y="522613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4D7AAC-DEE3-AC07-F01A-3CC098F16609}"/>
              </a:ext>
            </a:extLst>
          </p:cNvPr>
          <p:cNvSpPr/>
          <p:nvPr/>
        </p:nvSpPr>
        <p:spPr>
          <a:xfrm>
            <a:off x="428626" y="6184822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05BAC6-9E34-FF80-42E2-CEEE5CA3A8BF}"/>
              </a:ext>
            </a:extLst>
          </p:cNvPr>
          <p:cNvSpPr/>
          <p:nvPr/>
        </p:nvSpPr>
        <p:spPr>
          <a:xfrm>
            <a:off x="5214236" y="6352098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3A8D5-6CB0-D7AC-A6BB-A46A107091B3}"/>
              </a:ext>
            </a:extLst>
          </p:cNvPr>
          <p:cNvSpPr txBox="1"/>
          <p:nvPr/>
        </p:nvSpPr>
        <p:spPr>
          <a:xfrm>
            <a:off x="1674620" y="660257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9CAC6-0168-9385-CC05-71AA4739DA26}"/>
              </a:ext>
            </a:extLst>
          </p:cNvPr>
          <p:cNvSpPr txBox="1"/>
          <p:nvPr/>
        </p:nvSpPr>
        <p:spPr>
          <a:xfrm>
            <a:off x="3951675" y="661325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1CA25-7DBB-CECA-3026-D453EA79832C}"/>
              </a:ext>
            </a:extLst>
          </p:cNvPr>
          <p:cNvSpPr txBox="1"/>
          <p:nvPr/>
        </p:nvSpPr>
        <p:spPr>
          <a:xfrm>
            <a:off x="2821782" y="659308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51" name="Oval 50">
            <a:hlinkClick r:id="rId7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F36482-EA2A-1CC9-DA6E-BB87BA48EF7D}"/>
              </a:ext>
            </a:extLst>
          </p:cNvPr>
          <p:cNvSpPr>
            <a:spLocks noChangeAspect="1"/>
          </p:cNvSpPr>
          <p:nvPr/>
        </p:nvSpPr>
        <p:spPr>
          <a:xfrm>
            <a:off x="799397" y="3703024"/>
            <a:ext cx="728663" cy="72823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hlinkClick r:id="rId6" action="ppaction://hlinksldjump"/>
            <a:extLst>
              <a:ext uri="{FF2B5EF4-FFF2-40B4-BE49-F238E27FC236}">
                <a16:creationId xmlns:a16="http://schemas.microsoft.com/office/drawing/2014/main" id="{9532113D-72C0-E038-15AD-94D67CFB2828}"/>
              </a:ext>
            </a:extLst>
          </p:cNvPr>
          <p:cNvSpPr>
            <a:spLocks noChangeAspect="1"/>
          </p:cNvSpPr>
          <p:nvPr/>
        </p:nvSpPr>
        <p:spPr>
          <a:xfrm>
            <a:off x="799396" y="5046679"/>
            <a:ext cx="728663" cy="72823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9EFFF8-94C6-6934-B9B1-529B194031F3}"/>
              </a:ext>
            </a:extLst>
          </p:cNvPr>
          <p:cNvSpPr>
            <a:spLocks noChangeAspect="1"/>
          </p:cNvSpPr>
          <p:nvPr/>
        </p:nvSpPr>
        <p:spPr>
          <a:xfrm>
            <a:off x="775254" y="6433802"/>
            <a:ext cx="728663" cy="72823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EA505-DA0A-ADE0-3FBA-A3AB85EED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E4F93-F7D2-DE11-B703-4477BDF2A782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AA5C6-E3A5-CE42-9A6F-16503221184D}"/>
              </a:ext>
            </a:extLst>
          </p:cNvPr>
          <p:cNvSpPr txBox="1"/>
          <p:nvPr/>
        </p:nvSpPr>
        <p:spPr>
          <a:xfrm>
            <a:off x="8310569" y="200491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TOP 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EC4E32-F854-1C84-7159-4A4836F42388}"/>
              </a:ext>
            </a:extLst>
          </p:cNvPr>
          <p:cNvSpPr/>
          <p:nvPr/>
        </p:nvSpPr>
        <p:spPr>
          <a:xfrm>
            <a:off x="10253314" y="227444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441475-1AF8-BE3D-455D-052D5C353EED}"/>
              </a:ext>
            </a:extLst>
          </p:cNvPr>
          <p:cNvSpPr/>
          <p:nvPr/>
        </p:nvSpPr>
        <p:spPr>
          <a:xfrm>
            <a:off x="7285694" y="227444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1F43A8-55AB-52CD-5B8E-92972F7171A6}"/>
              </a:ext>
            </a:extLst>
          </p:cNvPr>
          <p:cNvSpPr/>
          <p:nvPr/>
        </p:nvSpPr>
        <p:spPr>
          <a:xfrm>
            <a:off x="7274370" y="2599925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hlinkClick r:id="rId7" action="ppaction://hlinksldjump"/>
            <a:extLst>
              <a:ext uri="{FF2B5EF4-FFF2-40B4-BE49-F238E27FC236}">
                <a16:creationId xmlns:a16="http://schemas.microsoft.com/office/drawing/2014/main" id="{FB286AD2-B8E4-DF6B-5E39-34F3B28EF702}"/>
              </a:ext>
            </a:extLst>
          </p:cNvPr>
          <p:cNvSpPr>
            <a:spLocks noChangeAspect="1"/>
          </p:cNvSpPr>
          <p:nvPr/>
        </p:nvSpPr>
        <p:spPr>
          <a:xfrm>
            <a:off x="8064363" y="2640178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0F74E-EA30-FE8D-4333-64C7A8C063CC}"/>
              </a:ext>
            </a:extLst>
          </p:cNvPr>
          <p:cNvSpPr txBox="1"/>
          <p:nvPr/>
        </p:nvSpPr>
        <p:spPr>
          <a:xfrm>
            <a:off x="7383855" y="2621518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469283-A6AA-ED07-5340-B0F73AD1DC77}"/>
              </a:ext>
            </a:extLst>
          </p:cNvPr>
          <p:cNvSpPr txBox="1"/>
          <p:nvPr/>
        </p:nvSpPr>
        <p:spPr>
          <a:xfrm>
            <a:off x="8635749" y="2619033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7EFFE-4408-9782-D9F7-8557AB1DA3CF}"/>
              </a:ext>
            </a:extLst>
          </p:cNvPr>
          <p:cNvSpPr txBox="1"/>
          <p:nvPr/>
        </p:nvSpPr>
        <p:spPr>
          <a:xfrm>
            <a:off x="10612192" y="2619033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A1B4DD6-3C92-1F4A-808A-C32F311D38E9}"/>
              </a:ext>
            </a:extLst>
          </p:cNvPr>
          <p:cNvSpPr/>
          <p:nvPr/>
        </p:nvSpPr>
        <p:spPr>
          <a:xfrm>
            <a:off x="7274370" y="3078432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Oval 60">
            <a:hlinkClick r:id="rId7" action="ppaction://hlinksldjump"/>
            <a:extLst>
              <a:ext uri="{FF2B5EF4-FFF2-40B4-BE49-F238E27FC236}">
                <a16:creationId xmlns:a16="http://schemas.microsoft.com/office/drawing/2014/main" id="{2F6687B3-D330-1CD2-B294-B5437FE280F2}"/>
              </a:ext>
            </a:extLst>
          </p:cNvPr>
          <p:cNvSpPr>
            <a:spLocks noChangeAspect="1"/>
          </p:cNvSpPr>
          <p:nvPr/>
        </p:nvSpPr>
        <p:spPr>
          <a:xfrm>
            <a:off x="8064363" y="3118685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5FAD4A-29E4-D58B-6CE3-C2167124F8C8}"/>
              </a:ext>
            </a:extLst>
          </p:cNvPr>
          <p:cNvSpPr txBox="1"/>
          <p:nvPr/>
        </p:nvSpPr>
        <p:spPr>
          <a:xfrm>
            <a:off x="7383855" y="3100025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9A18BE-5989-34A5-FF9F-052408F70288}"/>
              </a:ext>
            </a:extLst>
          </p:cNvPr>
          <p:cNvSpPr txBox="1"/>
          <p:nvPr/>
        </p:nvSpPr>
        <p:spPr>
          <a:xfrm>
            <a:off x="8635749" y="309754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9CF7028-01E0-8C1B-CED0-DCEA7A4CA5AE}"/>
              </a:ext>
            </a:extLst>
          </p:cNvPr>
          <p:cNvSpPr txBox="1"/>
          <p:nvPr/>
        </p:nvSpPr>
        <p:spPr>
          <a:xfrm>
            <a:off x="10612192" y="3097540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687D87C-5F11-4C05-A385-9F37F73FA3B3}"/>
              </a:ext>
            </a:extLst>
          </p:cNvPr>
          <p:cNvSpPr/>
          <p:nvPr/>
        </p:nvSpPr>
        <p:spPr>
          <a:xfrm>
            <a:off x="7274370" y="3556939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Oval 65">
            <a:hlinkClick r:id="rId7" action="ppaction://hlinksldjump"/>
            <a:extLst>
              <a:ext uri="{FF2B5EF4-FFF2-40B4-BE49-F238E27FC236}">
                <a16:creationId xmlns:a16="http://schemas.microsoft.com/office/drawing/2014/main" id="{BB267E74-C160-B7A9-47DA-E5E90ECDB56A}"/>
              </a:ext>
            </a:extLst>
          </p:cNvPr>
          <p:cNvSpPr>
            <a:spLocks noChangeAspect="1"/>
          </p:cNvSpPr>
          <p:nvPr/>
        </p:nvSpPr>
        <p:spPr>
          <a:xfrm>
            <a:off x="8064363" y="3597192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B46216-8F7D-CD2E-CAB0-A19BF301347B}"/>
              </a:ext>
            </a:extLst>
          </p:cNvPr>
          <p:cNvSpPr txBox="1"/>
          <p:nvPr/>
        </p:nvSpPr>
        <p:spPr>
          <a:xfrm>
            <a:off x="7383855" y="3578532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FF123D-442B-36B5-48CA-5C8B14024DAE}"/>
              </a:ext>
            </a:extLst>
          </p:cNvPr>
          <p:cNvSpPr txBox="1"/>
          <p:nvPr/>
        </p:nvSpPr>
        <p:spPr>
          <a:xfrm>
            <a:off x="8635749" y="357604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AE14835-322C-E82B-BD4A-D05EB5630A24}"/>
              </a:ext>
            </a:extLst>
          </p:cNvPr>
          <p:cNvSpPr txBox="1"/>
          <p:nvPr/>
        </p:nvSpPr>
        <p:spPr>
          <a:xfrm>
            <a:off x="10612192" y="3576047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08D27951-4311-6F87-DB21-FA9612029491}"/>
              </a:ext>
            </a:extLst>
          </p:cNvPr>
          <p:cNvSpPr/>
          <p:nvPr/>
        </p:nvSpPr>
        <p:spPr>
          <a:xfrm>
            <a:off x="7274370" y="4035446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val 70">
            <a:hlinkClick r:id="rId7" action="ppaction://hlinksldjump"/>
            <a:extLst>
              <a:ext uri="{FF2B5EF4-FFF2-40B4-BE49-F238E27FC236}">
                <a16:creationId xmlns:a16="http://schemas.microsoft.com/office/drawing/2014/main" id="{B83798F3-78BC-81BA-378E-B789E0DD8401}"/>
              </a:ext>
            </a:extLst>
          </p:cNvPr>
          <p:cNvSpPr>
            <a:spLocks noChangeAspect="1"/>
          </p:cNvSpPr>
          <p:nvPr/>
        </p:nvSpPr>
        <p:spPr>
          <a:xfrm>
            <a:off x="8064363" y="4075699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F7E6FC5-9744-DCF6-F982-2398FDCC05F1}"/>
              </a:ext>
            </a:extLst>
          </p:cNvPr>
          <p:cNvSpPr txBox="1"/>
          <p:nvPr/>
        </p:nvSpPr>
        <p:spPr>
          <a:xfrm>
            <a:off x="7383855" y="4057039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D875AC-1287-6291-156F-20BE5CDC7C00}"/>
              </a:ext>
            </a:extLst>
          </p:cNvPr>
          <p:cNvSpPr txBox="1"/>
          <p:nvPr/>
        </p:nvSpPr>
        <p:spPr>
          <a:xfrm>
            <a:off x="8635749" y="4054554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8A3F2B-4F92-7FC7-184B-AB52D9B76FB7}"/>
              </a:ext>
            </a:extLst>
          </p:cNvPr>
          <p:cNvSpPr txBox="1"/>
          <p:nvPr/>
        </p:nvSpPr>
        <p:spPr>
          <a:xfrm>
            <a:off x="10612192" y="4054554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B090727-29A1-5BAA-FEFF-63F3BAEF8C64}"/>
              </a:ext>
            </a:extLst>
          </p:cNvPr>
          <p:cNvSpPr/>
          <p:nvPr/>
        </p:nvSpPr>
        <p:spPr>
          <a:xfrm>
            <a:off x="7274370" y="4520996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Oval 75">
            <a:hlinkClick r:id="rId7" action="ppaction://hlinksldjump"/>
            <a:extLst>
              <a:ext uri="{FF2B5EF4-FFF2-40B4-BE49-F238E27FC236}">
                <a16:creationId xmlns:a16="http://schemas.microsoft.com/office/drawing/2014/main" id="{C71A0B0D-7CF7-63EE-C127-BB5A81F5519C}"/>
              </a:ext>
            </a:extLst>
          </p:cNvPr>
          <p:cNvSpPr>
            <a:spLocks noChangeAspect="1"/>
          </p:cNvSpPr>
          <p:nvPr/>
        </p:nvSpPr>
        <p:spPr>
          <a:xfrm>
            <a:off x="8064363" y="4561249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51EC3A-5574-54FB-60F5-CB4991615D9A}"/>
              </a:ext>
            </a:extLst>
          </p:cNvPr>
          <p:cNvSpPr txBox="1"/>
          <p:nvPr/>
        </p:nvSpPr>
        <p:spPr>
          <a:xfrm>
            <a:off x="7383855" y="4542589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047102-ADDF-BCC7-EDA0-BD8513940583}"/>
              </a:ext>
            </a:extLst>
          </p:cNvPr>
          <p:cNvSpPr txBox="1"/>
          <p:nvPr/>
        </p:nvSpPr>
        <p:spPr>
          <a:xfrm>
            <a:off x="8635749" y="4540104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7D81DC-B19E-A504-D28F-FED5E54BF3A0}"/>
              </a:ext>
            </a:extLst>
          </p:cNvPr>
          <p:cNvSpPr txBox="1"/>
          <p:nvPr/>
        </p:nvSpPr>
        <p:spPr>
          <a:xfrm>
            <a:off x="10612192" y="4540104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4D51A05-4C99-6C09-B2E2-AA5B0127CFA7}"/>
              </a:ext>
            </a:extLst>
          </p:cNvPr>
          <p:cNvSpPr/>
          <p:nvPr/>
        </p:nvSpPr>
        <p:spPr>
          <a:xfrm>
            <a:off x="7274370" y="4999503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Oval 80">
            <a:hlinkClick r:id="rId7" action="ppaction://hlinksldjump"/>
            <a:extLst>
              <a:ext uri="{FF2B5EF4-FFF2-40B4-BE49-F238E27FC236}">
                <a16:creationId xmlns:a16="http://schemas.microsoft.com/office/drawing/2014/main" id="{726AAD5D-B5EC-3DFD-42A8-744488D93502}"/>
              </a:ext>
            </a:extLst>
          </p:cNvPr>
          <p:cNvSpPr>
            <a:spLocks noChangeAspect="1"/>
          </p:cNvSpPr>
          <p:nvPr/>
        </p:nvSpPr>
        <p:spPr>
          <a:xfrm>
            <a:off x="8064363" y="5039756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5C6CAE1-26B9-02E3-9741-362385879920}"/>
              </a:ext>
            </a:extLst>
          </p:cNvPr>
          <p:cNvSpPr txBox="1"/>
          <p:nvPr/>
        </p:nvSpPr>
        <p:spPr>
          <a:xfrm>
            <a:off x="7383855" y="5021096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A3CEAB-FA6C-407A-B360-55D00EC193B0}"/>
              </a:ext>
            </a:extLst>
          </p:cNvPr>
          <p:cNvSpPr txBox="1"/>
          <p:nvPr/>
        </p:nvSpPr>
        <p:spPr>
          <a:xfrm>
            <a:off x="8635749" y="5018611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C1A044-5653-8E67-3052-9CF0FE0EB0ED}"/>
              </a:ext>
            </a:extLst>
          </p:cNvPr>
          <p:cNvSpPr txBox="1"/>
          <p:nvPr/>
        </p:nvSpPr>
        <p:spPr>
          <a:xfrm>
            <a:off x="10612192" y="5018611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623D774-5B64-7AD7-987C-7E37EE263603}"/>
              </a:ext>
            </a:extLst>
          </p:cNvPr>
          <p:cNvSpPr/>
          <p:nvPr/>
        </p:nvSpPr>
        <p:spPr>
          <a:xfrm>
            <a:off x="7274370" y="5478010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val 85">
            <a:hlinkClick r:id="rId7" action="ppaction://hlinksldjump"/>
            <a:extLst>
              <a:ext uri="{FF2B5EF4-FFF2-40B4-BE49-F238E27FC236}">
                <a16:creationId xmlns:a16="http://schemas.microsoft.com/office/drawing/2014/main" id="{7E037AD5-55E8-D78B-E317-2E831B1B79F9}"/>
              </a:ext>
            </a:extLst>
          </p:cNvPr>
          <p:cNvSpPr>
            <a:spLocks noChangeAspect="1"/>
          </p:cNvSpPr>
          <p:nvPr/>
        </p:nvSpPr>
        <p:spPr>
          <a:xfrm>
            <a:off x="8064363" y="5518263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6F698B6-CD75-D337-0FF5-DA9716CAF227}"/>
              </a:ext>
            </a:extLst>
          </p:cNvPr>
          <p:cNvSpPr txBox="1"/>
          <p:nvPr/>
        </p:nvSpPr>
        <p:spPr>
          <a:xfrm>
            <a:off x="7383855" y="5499603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61E2B2-731E-4D0D-E7DB-F386479DE197}"/>
              </a:ext>
            </a:extLst>
          </p:cNvPr>
          <p:cNvSpPr txBox="1"/>
          <p:nvPr/>
        </p:nvSpPr>
        <p:spPr>
          <a:xfrm>
            <a:off x="8635749" y="5497118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E6571A-B160-F98A-8323-2CB4240C509F}"/>
              </a:ext>
            </a:extLst>
          </p:cNvPr>
          <p:cNvSpPr txBox="1"/>
          <p:nvPr/>
        </p:nvSpPr>
        <p:spPr>
          <a:xfrm>
            <a:off x="10612192" y="5497118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7510E6-F99F-2F83-2BAE-3DBE8A9093BE}"/>
              </a:ext>
            </a:extLst>
          </p:cNvPr>
          <p:cNvSpPr/>
          <p:nvPr/>
        </p:nvSpPr>
        <p:spPr>
          <a:xfrm>
            <a:off x="7274370" y="5956517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Oval 90">
            <a:hlinkClick r:id="rId7" action="ppaction://hlinksldjump"/>
            <a:extLst>
              <a:ext uri="{FF2B5EF4-FFF2-40B4-BE49-F238E27FC236}">
                <a16:creationId xmlns:a16="http://schemas.microsoft.com/office/drawing/2014/main" id="{871F4573-AEA3-6C6A-E538-609D9333EC53}"/>
              </a:ext>
            </a:extLst>
          </p:cNvPr>
          <p:cNvSpPr>
            <a:spLocks noChangeAspect="1"/>
          </p:cNvSpPr>
          <p:nvPr/>
        </p:nvSpPr>
        <p:spPr>
          <a:xfrm>
            <a:off x="8064363" y="5996770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567AC5-6D2E-5324-C632-22ECD71D03FD}"/>
              </a:ext>
            </a:extLst>
          </p:cNvPr>
          <p:cNvSpPr txBox="1"/>
          <p:nvPr/>
        </p:nvSpPr>
        <p:spPr>
          <a:xfrm>
            <a:off x="7383855" y="5978110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4D964F-81E8-E9F2-CC28-7A9D0ED5E01B}"/>
              </a:ext>
            </a:extLst>
          </p:cNvPr>
          <p:cNvSpPr txBox="1"/>
          <p:nvPr/>
        </p:nvSpPr>
        <p:spPr>
          <a:xfrm>
            <a:off x="8635749" y="5975625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66FB4E-CE69-EB78-2B5E-230F57EF2B7E}"/>
              </a:ext>
            </a:extLst>
          </p:cNvPr>
          <p:cNvSpPr txBox="1"/>
          <p:nvPr/>
        </p:nvSpPr>
        <p:spPr>
          <a:xfrm>
            <a:off x="10612192" y="5975625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ED02F57F-9A5B-99D9-13FE-E771D25A4223}"/>
              </a:ext>
            </a:extLst>
          </p:cNvPr>
          <p:cNvSpPr/>
          <p:nvPr/>
        </p:nvSpPr>
        <p:spPr>
          <a:xfrm>
            <a:off x="7274370" y="6435024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6" name="Oval 95">
            <a:hlinkClick r:id="rId7" action="ppaction://hlinksldjump"/>
            <a:extLst>
              <a:ext uri="{FF2B5EF4-FFF2-40B4-BE49-F238E27FC236}">
                <a16:creationId xmlns:a16="http://schemas.microsoft.com/office/drawing/2014/main" id="{51073D65-BEA1-5BE2-BA47-9D9E44B6F450}"/>
              </a:ext>
            </a:extLst>
          </p:cNvPr>
          <p:cNvSpPr>
            <a:spLocks noChangeAspect="1"/>
          </p:cNvSpPr>
          <p:nvPr/>
        </p:nvSpPr>
        <p:spPr>
          <a:xfrm>
            <a:off x="8064363" y="6475277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449F1B-1F8B-BA95-EE82-8053DA205730}"/>
              </a:ext>
            </a:extLst>
          </p:cNvPr>
          <p:cNvSpPr txBox="1"/>
          <p:nvPr/>
        </p:nvSpPr>
        <p:spPr>
          <a:xfrm>
            <a:off x="7383855" y="6456617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44FC49-0F62-469F-48D1-200BD7D51C11}"/>
              </a:ext>
            </a:extLst>
          </p:cNvPr>
          <p:cNvSpPr txBox="1"/>
          <p:nvPr/>
        </p:nvSpPr>
        <p:spPr>
          <a:xfrm>
            <a:off x="8635749" y="6454132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AF58F7-06CC-00F7-53DE-465C843993DD}"/>
              </a:ext>
            </a:extLst>
          </p:cNvPr>
          <p:cNvSpPr txBox="1"/>
          <p:nvPr/>
        </p:nvSpPr>
        <p:spPr>
          <a:xfrm>
            <a:off x="10612192" y="6454132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13D1C84C-37A7-0673-5A95-CEFBF934B335}"/>
              </a:ext>
            </a:extLst>
          </p:cNvPr>
          <p:cNvSpPr/>
          <p:nvPr/>
        </p:nvSpPr>
        <p:spPr>
          <a:xfrm>
            <a:off x="7274370" y="6913531"/>
            <a:ext cx="4536282" cy="388440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Oval 100">
            <a:hlinkClick r:id="rId7" action="ppaction://hlinksldjump"/>
            <a:extLst>
              <a:ext uri="{FF2B5EF4-FFF2-40B4-BE49-F238E27FC236}">
                <a16:creationId xmlns:a16="http://schemas.microsoft.com/office/drawing/2014/main" id="{FFF7EF42-C885-F4A1-3706-A73D22876665}"/>
              </a:ext>
            </a:extLst>
          </p:cNvPr>
          <p:cNvSpPr>
            <a:spLocks noChangeAspect="1"/>
          </p:cNvSpPr>
          <p:nvPr/>
        </p:nvSpPr>
        <p:spPr>
          <a:xfrm>
            <a:off x="8064363" y="6953784"/>
            <a:ext cx="306424" cy="306242"/>
          </a:xfrm>
          <a:prstGeom prst="ellipse">
            <a:avLst/>
          </a:prstGeom>
          <a:blipFill>
            <a:blip r:embed="rId8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7ADA48-90E2-00FB-4590-99E42E6253A5}"/>
              </a:ext>
            </a:extLst>
          </p:cNvPr>
          <p:cNvSpPr txBox="1"/>
          <p:nvPr/>
        </p:nvSpPr>
        <p:spPr>
          <a:xfrm>
            <a:off x="7383855" y="6935124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#10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E1F87-D6C2-C8C5-3F9E-ABE87CAABD2D}"/>
              </a:ext>
            </a:extLst>
          </p:cNvPr>
          <p:cNvSpPr txBox="1"/>
          <p:nvPr/>
        </p:nvSpPr>
        <p:spPr>
          <a:xfrm>
            <a:off x="8635749" y="6932639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742E02-27ED-189A-9F83-9CFCC19C7B13}"/>
              </a:ext>
            </a:extLst>
          </p:cNvPr>
          <p:cNvSpPr txBox="1"/>
          <p:nvPr/>
        </p:nvSpPr>
        <p:spPr>
          <a:xfrm>
            <a:off x="10612192" y="6932639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</p:spTree>
    <p:extLst>
      <p:ext uri="{BB962C8B-B14F-4D97-AF65-F5344CB8AC3E}">
        <p14:creationId xmlns:p14="http://schemas.microsoft.com/office/powerpoint/2010/main" val="390969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3CCA6-21EA-8DFB-979D-30B28E20A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24044-BB3B-B8E3-5D9A-3BC14CD0D1A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7A71B-A4C5-C625-21BB-DFFDE1938E47}"/>
              </a:ext>
            </a:extLst>
          </p:cNvPr>
          <p:cNvSpPr txBox="1"/>
          <p:nvPr/>
        </p:nvSpPr>
        <p:spPr>
          <a:xfrm>
            <a:off x="581025" y="171252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E074-5AFB-32B2-A4EC-136DE341D5C1}"/>
              </a:ext>
            </a:extLst>
          </p:cNvPr>
          <p:cNvSpPr txBox="1"/>
          <p:nvPr/>
        </p:nvSpPr>
        <p:spPr>
          <a:xfrm>
            <a:off x="581025" y="234569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8DD4-B9CF-213B-6FC3-218940D87C3E}"/>
              </a:ext>
            </a:extLst>
          </p:cNvPr>
          <p:cNvSpPr txBox="1"/>
          <p:nvPr/>
        </p:nvSpPr>
        <p:spPr>
          <a:xfrm>
            <a:off x="581025" y="4960455"/>
            <a:ext cx="16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CHANNELS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A0995-5FED-2C9B-6F21-8D61B973D76B}"/>
              </a:ext>
            </a:extLst>
          </p:cNvPr>
          <p:cNvSpPr txBox="1"/>
          <p:nvPr/>
        </p:nvSpPr>
        <p:spPr>
          <a:xfrm rot="5400000">
            <a:off x="218985" y="502691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30972-F23D-3BEA-9248-2E84826B9B7C}"/>
              </a:ext>
            </a:extLst>
          </p:cNvPr>
          <p:cNvSpPr txBox="1"/>
          <p:nvPr/>
        </p:nvSpPr>
        <p:spPr>
          <a:xfrm rot="5400000">
            <a:off x="218985" y="2418949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F68B-981B-645D-625F-B04C5D7A4F3A}"/>
              </a:ext>
            </a:extLst>
          </p:cNvPr>
          <p:cNvSpPr txBox="1"/>
          <p:nvPr/>
        </p:nvSpPr>
        <p:spPr>
          <a:xfrm>
            <a:off x="242734" y="1721687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41AC4D-96DD-AFFF-0669-967549F46A21}"/>
              </a:ext>
            </a:extLst>
          </p:cNvPr>
          <p:cNvSpPr/>
          <p:nvPr/>
        </p:nvSpPr>
        <p:spPr>
          <a:xfrm>
            <a:off x="295274" y="5600572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AFA693-BFCF-F047-4F3F-4E12993DC636}"/>
              </a:ext>
            </a:extLst>
          </p:cNvPr>
          <p:cNvSpPr/>
          <p:nvPr/>
        </p:nvSpPr>
        <p:spPr>
          <a:xfrm>
            <a:off x="295272" y="6475538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Mario-Fans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EA6589-0D68-8A9F-7F65-3AE07BAACDA7}"/>
              </a:ext>
            </a:extLst>
          </p:cNvPr>
          <p:cNvSpPr/>
          <p:nvPr/>
        </p:nvSpPr>
        <p:spPr>
          <a:xfrm>
            <a:off x="295272" y="6896203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Pro Pongers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2498BE-4840-FA02-02BA-A257A0B1228F}"/>
              </a:ext>
            </a:extLst>
          </p:cNvPr>
          <p:cNvSpPr/>
          <p:nvPr/>
        </p:nvSpPr>
        <p:spPr>
          <a:xfrm>
            <a:off x="295272" y="2979639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080CC34-E1F2-5A5B-009B-37A761C2BCB8}"/>
              </a:ext>
            </a:extLst>
          </p:cNvPr>
          <p:cNvSpPr/>
          <p:nvPr/>
        </p:nvSpPr>
        <p:spPr>
          <a:xfrm>
            <a:off x="295272" y="3400304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864132-9EA2-8C97-1B7E-2CF13425DFDB}"/>
              </a:ext>
            </a:extLst>
          </p:cNvPr>
          <p:cNvSpPr/>
          <p:nvPr/>
        </p:nvSpPr>
        <p:spPr>
          <a:xfrm>
            <a:off x="295272" y="3811754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36523-51EC-BB00-CD52-C4DC058ED6B0}"/>
              </a:ext>
            </a:extLst>
          </p:cNvPr>
          <p:cNvSpPr/>
          <p:nvPr/>
        </p:nvSpPr>
        <p:spPr>
          <a:xfrm>
            <a:off x="295272" y="4232419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385E27-0EE3-5008-C6C0-C236866F3033}"/>
              </a:ext>
            </a:extLst>
          </p:cNvPr>
          <p:cNvSpPr/>
          <p:nvPr/>
        </p:nvSpPr>
        <p:spPr>
          <a:xfrm>
            <a:off x="295272" y="4653084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DDB8CCD0-E8B3-C149-E4E2-FBF026365CA8}"/>
              </a:ext>
            </a:extLst>
          </p:cNvPr>
          <p:cNvSpPr>
            <a:spLocks noChangeAspect="1"/>
          </p:cNvSpPr>
          <p:nvPr/>
        </p:nvSpPr>
        <p:spPr>
          <a:xfrm>
            <a:off x="383799" y="301605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12D25C48-3145-FDDC-1AD3-8393F902A76B}"/>
              </a:ext>
            </a:extLst>
          </p:cNvPr>
          <p:cNvSpPr>
            <a:spLocks noChangeAspect="1"/>
          </p:cNvSpPr>
          <p:nvPr/>
        </p:nvSpPr>
        <p:spPr>
          <a:xfrm>
            <a:off x="383957" y="343574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hlinkClick r:id="rId5" action="ppaction://hlinksldjump"/>
            <a:extLst>
              <a:ext uri="{FF2B5EF4-FFF2-40B4-BE49-F238E27FC236}">
                <a16:creationId xmlns:a16="http://schemas.microsoft.com/office/drawing/2014/main" id="{801B66AB-5C91-86D7-45DA-5FF464231997}"/>
              </a:ext>
            </a:extLst>
          </p:cNvPr>
          <p:cNvSpPr>
            <a:spLocks noChangeAspect="1"/>
          </p:cNvSpPr>
          <p:nvPr/>
        </p:nvSpPr>
        <p:spPr>
          <a:xfrm>
            <a:off x="383799" y="3844915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hlinkClick r:id="rId5" action="ppaction://hlinksldjump"/>
            <a:extLst>
              <a:ext uri="{FF2B5EF4-FFF2-40B4-BE49-F238E27FC236}">
                <a16:creationId xmlns:a16="http://schemas.microsoft.com/office/drawing/2014/main" id="{DA5C476B-FBEA-7CB4-5FB1-AE7BEA53CB70}"/>
              </a:ext>
            </a:extLst>
          </p:cNvPr>
          <p:cNvSpPr>
            <a:spLocks noChangeAspect="1"/>
          </p:cNvSpPr>
          <p:nvPr/>
        </p:nvSpPr>
        <p:spPr>
          <a:xfrm>
            <a:off x="380932" y="427545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58844B6D-0B72-DA9D-B925-12BC53E0717F}"/>
              </a:ext>
            </a:extLst>
          </p:cNvPr>
          <p:cNvSpPr>
            <a:spLocks noChangeAspect="1"/>
          </p:cNvSpPr>
          <p:nvPr/>
        </p:nvSpPr>
        <p:spPr>
          <a:xfrm>
            <a:off x="380932" y="468428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D6267E-2991-5812-2ED8-2DF3D67DBF62}"/>
              </a:ext>
            </a:extLst>
          </p:cNvPr>
          <p:cNvSpPr/>
          <p:nvPr/>
        </p:nvSpPr>
        <p:spPr>
          <a:xfrm>
            <a:off x="295272" y="6046472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8D8B0D-7A15-0A40-0B42-FF8EE64C74C5}"/>
              </a:ext>
            </a:extLst>
          </p:cNvPr>
          <p:cNvSpPr/>
          <p:nvPr/>
        </p:nvSpPr>
        <p:spPr>
          <a:xfrm>
            <a:off x="3195637" y="2411650"/>
            <a:ext cx="5766631" cy="363482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1174E-33F2-FB37-D98C-72CA1CEA7CF8}"/>
              </a:ext>
            </a:extLst>
          </p:cNvPr>
          <p:cNvSpPr/>
          <p:nvPr/>
        </p:nvSpPr>
        <p:spPr>
          <a:xfrm>
            <a:off x="9046781" y="1867190"/>
            <a:ext cx="2868999" cy="4608347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FD171F-3A2D-86B2-A8F9-FBDF979E1CEF}"/>
              </a:ext>
            </a:extLst>
          </p:cNvPr>
          <p:cNvSpPr/>
          <p:nvPr/>
        </p:nvSpPr>
        <p:spPr>
          <a:xfrm>
            <a:off x="3180767" y="1867191"/>
            <a:ext cx="5781501" cy="44843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A1C47-907F-0978-BAFB-4DED54638C08}"/>
              </a:ext>
            </a:extLst>
          </p:cNvPr>
          <p:cNvSpPr txBox="1"/>
          <p:nvPr/>
        </p:nvSpPr>
        <p:spPr>
          <a:xfrm>
            <a:off x="3236131" y="1916501"/>
            <a:ext cx="30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2D7520-6ED4-1157-1C0C-081FA8E6285B}"/>
              </a:ext>
            </a:extLst>
          </p:cNvPr>
          <p:cNvSpPr txBox="1"/>
          <p:nvPr/>
        </p:nvSpPr>
        <p:spPr>
          <a:xfrm>
            <a:off x="9057932" y="187991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OWNER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5C16D14-C3A3-198F-4FDE-C1409BEF9B8C}"/>
              </a:ext>
            </a:extLst>
          </p:cNvPr>
          <p:cNvSpPr/>
          <p:nvPr/>
        </p:nvSpPr>
        <p:spPr>
          <a:xfrm>
            <a:off x="9152828" y="4482256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5DCFDC97-2E74-9FD5-4EF9-D2C9A2787F52}"/>
              </a:ext>
            </a:extLst>
          </p:cNvPr>
          <p:cNvSpPr>
            <a:spLocks noChangeAspect="1"/>
          </p:cNvSpPr>
          <p:nvPr/>
        </p:nvSpPr>
        <p:spPr>
          <a:xfrm>
            <a:off x="9241355" y="4518674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EF0DED-1857-623E-B348-66DC1B55B7F2}"/>
              </a:ext>
            </a:extLst>
          </p:cNvPr>
          <p:cNvSpPr txBox="1"/>
          <p:nvPr/>
        </p:nvSpPr>
        <p:spPr>
          <a:xfrm>
            <a:off x="9053510" y="282467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ADMINS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5B377B9-41D8-E84F-DF63-D4134971B79B}"/>
              </a:ext>
            </a:extLst>
          </p:cNvPr>
          <p:cNvSpPr/>
          <p:nvPr/>
        </p:nvSpPr>
        <p:spPr>
          <a:xfrm>
            <a:off x="9159557" y="3219893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4DC87132-6161-4BD0-E480-772C68DB519C}"/>
              </a:ext>
            </a:extLst>
          </p:cNvPr>
          <p:cNvSpPr>
            <a:spLocks noChangeAspect="1"/>
          </p:cNvSpPr>
          <p:nvPr/>
        </p:nvSpPr>
        <p:spPr>
          <a:xfrm>
            <a:off x="9248084" y="3256311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034463-B6CA-C39E-2ACC-0102DFF83E91}"/>
              </a:ext>
            </a:extLst>
          </p:cNvPr>
          <p:cNvSpPr/>
          <p:nvPr/>
        </p:nvSpPr>
        <p:spPr>
          <a:xfrm>
            <a:off x="9159557" y="3621155"/>
            <a:ext cx="2643985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46" name="Oval 45">
            <a:hlinkClick r:id="rId5" action="ppaction://hlinksldjump"/>
            <a:extLst>
              <a:ext uri="{FF2B5EF4-FFF2-40B4-BE49-F238E27FC236}">
                <a16:creationId xmlns:a16="http://schemas.microsoft.com/office/drawing/2014/main" id="{D8F70902-4102-8758-DFF5-F42C35A99548}"/>
              </a:ext>
            </a:extLst>
          </p:cNvPr>
          <p:cNvSpPr>
            <a:spLocks noChangeAspect="1"/>
          </p:cNvSpPr>
          <p:nvPr/>
        </p:nvSpPr>
        <p:spPr>
          <a:xfrm>
            <a:off x="9245217" y="3664189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C537-8FC3-6800-1DCC-D6FFAC5DA8BE}"/>
              </a:ext>
            </a:extLst>
          </p:cNvPr>
          <p:cNvSpPr txBox="1"/>
          <p:nvPr/>
        </p:nvSpPr>
        <p:spPr>
          <a:xfrm>
            <a:off x="9060238" y="409855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59604-6807-2D55-EF82-4B7488633B17}"/>
              </a:ext>
            </a:extLst>
          </p:cNvPr>
          <p:cNvSpPr/>
          <p:nvPr/>
        </p:nvSpPr>
        <p:spPr>
          <a:xfrm>
            <a:off x="9159557" y="4871355"/>
            <a:ext cx="2637256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49" name="Oval 48">
            <a:hlinkClick r:id="rId5" action="ppaction://hlinksldjump"/>
            <a:extLst>
              <a:ext uri="{FF2B5EF4-FFF2-40B4-BE49-F238E27FC236}">
                <a16:creationId xmlns:a16="http://schemas.microsoft.com/office/drawing/2014/main" id="{13EE4B4C-940E-E44F-B3C8-28616292D2A6}"/>
              </a:ext>
            </a:extLst>
          </p:cNvPr>
          <p:cNvSpPr>
            <a:spLocks noChangeAspect="1"/>
          </p:cNvSpPr>
          <p:nvPr/>
        </p:nvSpPr>
        <p:spPr>
          <a:xfrm>
            <a:off x="9248084" y="4904516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A353FF4-7317-8BA0-282F-E1D94C348BAC}"/>
              </a:ext>
            </a:extLst>
          </p:cNvPr>
          <p:cNvSpPr/>
          <p:nvPr/>
        </p:nvSpPr>
        <p:spPr>
          <a:xfrm>
            <a:off x="9159557" y="5271465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53" name="Oval 52">
            <a:hlinkClick r:id="rId5" action="ppaction://hlinksldjump"/>
            <a:extLst>
              <a:ext uri="{FF2B5EF4-FFF2-40B4-BE49-F238E27FC236}">
                <a16:creationId xmlns:a16="http://schemas.microsoft.com/office/drawing/2014/main" id="{EB31E397-F770-AE6A-3289-B6C9C92761FA}"/>
              </a:ext>
            </a:extLst>
          </p:cNvPr>
          <p:cNvSpPr>
            <a:spLocks noChangeAspect="1"/>
          </p:cNvSpPr>
          <p:nvPr/>
        </p:nvSpPr>
        <p:spPr>
          <a:xfrm>
            <a:off x="9245217" y="5302668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EE3D283-B08F-6DBF-FE21-9B43B14A29A4}"/>
              </a:ext>
            </a:extLst>
          </p:cNvPr>
          <p:cNvSpPr/>
          <p:nvPr/>
        </p:nvSpPr>
        <p:spPr>
          <a:xfrm>
            <a:off x="9152828" y="5667101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otherDude</a:t>
            </a:r>
          </a:p>
        </p:txBody>
      </p:sp>
      <p:sp>
        <p:nvSpPr>
          <p:cNvPr id="55" name="Oval 54">
            <a:hlinkClick r:id="rId5" action="ppaction://hlinksldjump"/>
            <a:extLst>
              <a:ext uri="{FF2B5EF4-FFF2-40B4-BE49-F238E27FC236}">
                <a16:creationId xmlns:a16="http://schemas.microsoft.com/office/drawing/2014/main" id="{C000EC13-FE49-DB31-3BF3-9CEDB4940428}"/>
              </a:ext>
            </a:extLst>
          </p:cNvPr>
          <p:cNvSpPr>
            <a:spLocks noChangeAspect="1"/>
          </p:cNvSpPr>
          <p:nvPr/>
        </p:nvSpPr>
        <p:spPr>
          <a:xfrm>
            <a:off x="9238488" y="5698304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6744C8-C67F-00B8-0ECD-41B7B19E6C18}"/>
              </a:ext>
            </a:extLst>
          </p:cNvPr>
          <p:cNvSpPr/>
          <p:nvPr/>
        </p:nvSpPr>
        <p:spPr>
          <a:xfrm>
            <a:off x="3195637" y="6131192"/>
            <a:ext cx="5766631" cy="34434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>
                <a:latin typeface="American Typewriter" panose="02090604020004020304" pitchFamily="18" charset="77"/>
              </a:rPr>
              <a:t>&gt; I would be down too!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E44B00-B85B-60E3-40AF-84903140C78F}"/>
              </a:ext>
            </a:extLst>
          </p:cNvPr>
          <p:cNvSpPr txBox="1"/>
          <p:nvPr/>
        </p:nvSpPr>
        <p:spPr>
          <a:xfrm>
            <a:off x="3253159" y="247585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jonas</a:t>
            </a:r>
            <a:r>
              <a:rPr lang="en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I’ve got a great idea… let’s do a tournament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D251E9-679A-8743-378A-FC52B5F58119}"/>
              </a:ext>
            </a:extLst>
          </p:cNvPr>
          <p:cNvSpPr txBox="1"/>
          <p:nvPr/>
        </p:nvSpPr>
        <p:spPr>
          <a:xfrm>
            <a:off x="3248064" y="2752849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florian</a:t>
            </a:r>
            <a:r>
              <a:rPr lang="en-DE" sz="12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Great idea! When do you have time?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D5C3E6-1F0F-65E3-94F7-ED91930AD472}"/>
              </a:ext>
            </a:extLst>
          </p:cNvPr>
          <p:cNvSpPr txBox="1"/>
          <p:nvPr/>
        </p:nvSpPr>
        <p:spPr>
          <a:xfrm>
            <a:off x="3254793" y="3029333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  <a:latin typeface="Gill Sans Ultra Bold" panose="020B0A02020104020203" pitchFamily="34" charset="77"/>
              </a:rPr>
              <a:t>triinu</a:t>
            </a:r>
            <a:r>
              <a:rPr lang="en-DE" sz="1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first want to finish my other game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8D5BF-AF1B-51B4-2685-6DBA62738C35}"/>
              </a:ext>
            </a:extLst>
          </p:cNvPr>
          <p:cNvSpPr txBox="1"/>
          <p:nvPr/>
        </p:nvSpPr>
        <p:spPr>
          <a:xfrm>
            <a:off x="3249967" y="3292326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me</a:t>
            </a:r>
            <a:r>
              <a: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would be down too!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A3047CF-43C2-569B-6524-B84DEB00D1BB}"/>
              </a:ext>
            </a:extLst>
          </p:cNvPr>
          <p:cNvSpPr/>
          <p:nvPr/>
        </p:nvSpPr>
        <p:spPr>
          <a:xfrm>
            <a:off x="9152828" y="2290840"/>
            <a:ext cx="2643985" cy="331870"/>
          </a:xfrm>
          <a:prstGeom prst="round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      me</a:t>
            </a:r>
          </a:p>
        </p:txBody>
      </p:sp>
      <p:sp>
        <p:nvSpPr>
          <p:cNvPr id="62" name="Oval 61">
            <a:hlinkClick r:id="rId5" action="ppaction://hlinksldjump"/>
            <a:extLst>
              <a:ext uri="{FF2B5EF4-FFF2-40B4-BE49-F238E27FC236}">
                <a16:creationId xmlns:a16="http://schemas.microsoft.com/office/drawing/2014/main" id="{EB12F520-0FED-37D3-11D5-909EDAD73B95}"/>
              </a:ext>
            </a:extLst>
          </p:cNvPr>
          <p:cNvSpPr>
            <a:spLocks noChangeAspect="1"/>
          </p:cNvSpPr>
          <p:nvPr/>
        </p:nvSpPr>
        <p:spPr>
          <a:xfrm>
            <a:off x="9241355" y="2324001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hlinkClick r:id="rId8" action="ppaction://hlinksldjump"/>
            <a:extLst>
              <a:ext uri="{FF2B5EF4-FFF2-40B4-BE49-F238E27FC236}">
                <a16:creationId xmlns:a16="http://schemas.microsoft.com/office/drawing/2014/main" id="{EB04D35E-68A2-2254-0412-814C7BE4B067}"/>
              </a:ext>
            </a:extLst>
          </p:cNvPr>
          <p:cNvSpPr/>
          <p:nvPr/>
        </p:nvSpPr>
        <p:spPr>
          <a:xfrm>
            <a:off x="8108281" y="1959450"/>
            <a:ext cx="756000" cy="253407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LEAVE</a:t>
            </a:r>
          </a:p>
        </p:txBody>
      </p:sp>
      <p:sp>
        <p:nvSpPr>
          <p:cNvPr id="11" name="Rounded 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FE064C0A-DD23-9769-0437-32D1924EB5AD}"/>
              </a:ext>
            </a:extLst>
          </p:cNvPr>
          <p:cNvSpPr/>
          <p:nvPr/>
        </p:nvSpPr>
        <p:spPr>
          <a:xfrm>
            <a:off x="2076569" y="651476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4" name="Rounded 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1D7066B-A78D-AEEE-7042-9E7037718367}"/>
              </a:ext>
            </a:extLst>
          </p:cNvPr>
          <p:cNvSpPr/>
          <p:nvPr/>
        </p:nvSpPr>
        <p:spPr>
          <a:xfrm>
            <a:off x="2076569" y="6935434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6" name="Rounded 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8C7BEF76-9599-B275-0B95-E364B933B98A}"/>
              </a:ext>
            </a:extLst>
          </p:cNvPr>
          <p:cNvSpPr/>
          <p:nvPr/>
        </p:nvSpPr>
        <p:spPr>
          <a:xfrm>
            <a:off x="8108281" y="6176661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</a:t>
            </a:r>
          </a:p>
        </p:txBody>
      </p:sp>
      <p:sp>
        <p:nvSpPr>
          <p:cNvPr id="17" name="Rounded 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491BB957-B5D9-C7B4-15D4-B3E14EBBADB3}"/>
              </a:ext>
            </a:extLst>
          </p:cNvPr>
          <p:cNvSpPr/>
          <p:nvPr/>
        </p:nvSpPr>
        <p:spPr>
          <a:xfrm>
            <a:off x="7267768" y="195719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INVITE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BDC8AEA-BEE0-D099-CF0B-2B66D6C39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1920" y="1138377"/>
            <a:ext cx="270000" cy="27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192BD-0629-1C73-9564-208A8FEF8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7273" y="1141508"/>
            <a:ext cx="270000" cy="27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3C9ACFE-4731-BB39-D3C4-A0ACB8A3F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4400" y="1141508"/>
            <a:ext cx="342773" cy="27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0B64D2-1ED0-E419-4B65-D59B10B734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0982" y="1138377"/>
            <a:ext cx="270000" cy="27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1BD9796-DA67-EC5D-ED2B-6A094CA9A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0353" y="1756908"/>
            <a:ext cx="270000" cy="27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C3A5696-5762-D0B7-673D-7A67FBE12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56225" y="1693025"/>
            <a:ext cx="270000" cy="27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01D4D62-445E-E7FE-80C1-1F8C13417C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88514" y="1695981"/>
            <a:ext cx="270000" cy="270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C65D5B0-718D-DF1B-B698-B0D5EB7C2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3936" y="1698849"/>
            <a:ext cx="270000" cy="270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976328B-DDCB-B9CB-CCC5-4E9DADB33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15775" y="1781501"/>
            <a:ext cx="270000" cy="270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8EA09B0-5F7E-0BF9-CCB6-1828DE7708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7273" y="1686142"/>
            <a:ext cx="342774" cy="27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A4D0479-9F47-622E-A027-3BF0B0DF1EA6}"/>
              </a:ext>
            </a:extLst>
          </p:cNvPr>
          <p:cNvSpPr txBox="1"/>
          <p:nvPr/>
        </p:nvSpPr>
        <p:spPr>
          <a:xfrm>
            <a:off x="11346640" y="3580232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D59A91-98D7-3DE4-DE51-08B5271A8C1D}"/>
              </a:ext>
            </a:extLst>
          </p:cNvPr>
          <p:cNvSpPr txBox="1"/>
          <p:nvPr/>
        </p:nvSpPr>
        <p:spPr>
          <a:xfrm>
            <a:off x="11346640" y="523058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D9CAEE-5AAD-88E5-7ED6-D561DE70C1F0}"/>
              </a:ext>
            </a:extLst>
          </p:cNvPr>
          <p:cNvSpPr txBox="1"/>
          <p:nvPr/>
        </p:nvSpPr>
        <p:spPr>
          <a:xfrm>
            <a:off x="11346640" y="561968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AEBE82-47C8-F6F8-D383-A756A9A4F0DB}"/>
              </a:ext>
            </a:extLst>
          </p:cNvPr>
          <p:cNvSpPr txBox="1"/>
          <p:nvPr/>
        </p:nvSpPr>
        <p:spPr>
          <a:xfrm>
            <a:off x="11346640" y="445929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3DC468-7EB6-4E92-423C-18CC2158D323}"/>
              </a:ext>
            </a:extLst>
          </p:cNvPr>
          <p:cNvSpPr txBox="1"/>
          <p:nvPr/>
        </p:nvSpPr>
        <p:spPr>
          <a:xfrm>
            <a:off x="11346640" y="4848390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BC261D-C76E-F5FE-9445-2DC923969203}"/>
              </a:ext>
            </a:extLst>
          </p:cNvPr>
          <p:cNvSpPr txBox="1"/>
          <p:nvPr/>
        </p:nvSpPr>
        <p:spPr>
          <a:xfrm>
            <a:off x="11345278" y="319803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62D0CFE-CDDB-F1D6-E229-14678194F3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15606" y="1120474"/>
            <a:ext cx="269091" cy="26909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70156D-BE56-5123-FD8D-0E717D215405}"/>
              </a:ext>
            </a:extLst>
          </p:cNvPr>
          <p:cNvSpPr txBox="1"/>
          <p:nvPr/>
        </p:nvSpPr>
        <p:spPr>
          <a:xfrm>
            <a:off x="2448318" y="2950499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44CBCD-C6CE-CC34-8915-1DA063820220}"/>
              </a:ext>
            </a:extLst>
          </p:cNvPr>
          <p:cNvSpPr txBox="1"/>
          <p:nvPr/>
        </p:nvSpPr>
        <p:spPr>
          <a:xfrm>
            <a:off x="2443558" y="3377848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E81B24-0964-C31D-D624-42512FA7A5F6}"/>
              </a:ext>
            </a:extLst>
          </p:cNvPr>
          <p:cNvSpPr txBox="1"/>
          <p:nvPr/>
        </p:nvSpPr>
        <p:spPr>
          <a:xfrm>
            <a:off x="2440491" y="3780384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F869B4-BE9E-B70C-F828-A61260DA412F}"/>
              </a:ext>
            </a:extLst>
          </p:cNvPr>
          <p:cNvSpPr txBox="1"/>
          <p:nvPr/>
        </p:nvSpPr>
        <p:spPr>
          <a:xfrm>
            <a:off x="2443558" y="420090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E81418A-83A2-0283-971F-F5AB6434CEAA}"/>
              </a:ext>
            </a:extLst>
          </p:cNvPr>
          <p:cNvSpPr txBox="1"/>
          <p:nvPr/>
        </p:nvSpPr>
        <p:spPr>
          <a:xfrm>
            <a:off x="2441182" y="461474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0EB50A-3089-6DF8-0265-F1DB4D9FF3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3206" y="1493002"/>
            <a:ext cx="269091" cy="269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A813308-FAAD-669E-9D35-A153BAC905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11344" y="1186364"/>
            <a:ext cx="229243" cy="2292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AABA1FA-0D2E-CE94-1167-1C4153CBD3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25634" y="1190144"/>
            <a:ext cx="225463" cy="225463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68462071-D79D-E9C2-2116-8202824150CA}"/>
              </a:ext>
            </a:extLst>
          </p:cNvPr>
          <p:cNvGrpSpPr/>
          <p:nvPr/>
        </p:nvGrpSpPr>
        <p:grpSpPr>
          <a:xfrm>
            <a:off x="2688213" y="3152716"/>
            <a:ext cx="1518264" cy="1224000"/>
            <a:chOff x="6529771" y="710698"/>
            <a:chExt cx="1518264" cy="122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78C5D6-F135-F734-AF03-CA67B7509503}"/>
                </a:ext>
              </a:extLst>
            </p:cNvPr>
            <p:cNvSpPr/>
            <p:nvPr/>
          </p:nvSpPr>
          <p:spPr>
            <a:xfrm>
              <a:off x="6529771" y="710698"/>
              <a:ext cx="1518264" cy="1224000"/>
            </a:xfrm>
            <a:prstGeom prst="rect">
              <a:avLst/>
            </a:prstGeom>
            <a:solidFill>
              <a:schemeClr val="accent6">
                <a:lumMod val="75000"/>
                <a:alpha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E31BE05-22C9-2BFF-5F05-54ADBEEE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93559" y="747945"/>
              <a:ext cx="269091" cy="26909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CCB715-4DFB-866D-D0E3-66274860E6B9}"/>
                </a:ext>
              </a:extLst>
            </p:cNvPr>
            <p:cNvSpPr txBox="1"/>
            <p:nvPr/>
          </p:nvSpPr>
          <p:spPr>
            <a:xfrm>
              <a:off x="6913785" y="713335"/>
              <a:ext cx="1109983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S</a:t>
              </a:r>
              <a:r>
                <a:rPr lang="en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end friend request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78E1B3-6686-C066-6BDB-15FDAA5743B1}"/>
                </a:ext>
              </a:extLst>
            </p:cNvPr>
            <p:cNvSpPr txBox="1"/>
            <p:nvPr/>
          </p:nvSpPr>
          <p:spPr>
            <a:xfrm>
              <a:off x="6913785" y="1145608"/>
              <a:ext cx="110998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S</a:t>
              </a:r>
              <a:r>
                <a:rPr lang="en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end game invite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0C2A32A-58CB-CCB3-A378-6E1AEF5A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593559" y="1203414"/>
              <a:ext cx="269091" cy="26909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3FB51CB-2921-BF15-F2B8-3E05B5FA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15372" y="1623221"/>
              <a:ext cx="225463" cy="22546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3C7C18-A8CF-7432-674E-E46F50B21A04}"/>
                </a:ext>
              </a:extLst>
            </p:cNvPr>
            <p:cNvSpPr txBox="1"/>
            <p:nvPr/>
          </p:nvSpPr>
          <p:spPr>
            <a:xfrm>
              <a:off x="6913785" y="1627539"/>
              <a:ext cx="1109983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Block User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</p:grpSp>
      <p:pic>
        <p:nvPicPr>
          <p:cNvPr id="111" name="Picture 1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F991BE-9B15-1BD0-9F71-7AA7A08A98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1874" y="1941521"/>
            <a:ext cx="288000" cy="2880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5C95EFE-3232-2382-6960-7E9A7EF7BB80}"/>
              </a:ext>
            </a:extLst>
          </p:cNvPr>
          <p:cNvGrpSpPr/>
          <p:nvPr/>
        </p:nvGrpSpPr>
        <p:grpSpPr>
          <a:xfrm>
            <a:off x="10082818" y="4674544"/>
            <a:ext cx="1582052" cy="2629975"/>
            <a:chOff x="6336503" y="3621155"/>
            <a:chExt cx="1582052" cy="2629975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E1DC7F3-5BFE-6F99-DCB6-2C2F4C5F3BE0}"/>
                </a:ext>
              </a:extLst>
            </p:cNvPr>
            <p:cNvGrpSpPr/>
            <p:nvPr/>
          </p:nvGrpSpPr>
          <p:grpSpPr>
            <a:xfrm>
              <a:off x="6336503" y="3621155"/>
              <a:ext cx="1518264" cy="2629975"/>
              <a:chOff x="6529771" y="710699"/>
              <a:chExt cx="1518264" cy="262997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7067136-78F3-D7B7-F707-0E5485D3D94A}"/>
                  </a:ext>
                </a:extLst>
              </p:cNvPr>
              <p:cNvSpPr/>
              <p:nvPr/>
            </p:nvSpPr>
            <p:spPr>
              <a:xfrm>
                <a:off x="6529771" y="710699"/>
                <a:ext cx="1518264" cy="2629975"/>
              </a:xfrm>
              <a:prstGeom prst="rect">
                <a:avLst/>
              </a:prstGeom>
              <a:solidFill>
                <a:schemeClr val="accent6">
                  <a:lumMod val="75000"/>
                  <a:alpha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6D21245-A29B-7095-D685-A9C13B6F1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93559" y="747945"/>
                <a:ext cx="269091" cy="269091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30CF7B6-197E-877A-D279-4E65FBFC03D7}"/>
                  </a:ext>
                </a:extLst>
              </p:cNvPr>
              <p:cNvSpPr txBox="1"/>
              <p:nvPr/>
            </p:nvSpPr>
            <p:spPr>
              <a:xfrm>
                <a:off x="6913785" y="713335"/>
                <a:ext cx="1109983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1000" dirty="0">
                    <a:solidFill>
                      <a:srgbClr val="FFC000"/>
                    </a:solidFill>
                    <a:latin typeface="Gill Sans Ultra Bold" panose="020B0A02020104020203" pitchFamily="34" charset="77"/>
                  </a:rPr>
                  <a:t>S</a:t>
                </a:r>
                <a:r>
                  <a:rPr lang="en-DE" sz="1000" dirty="0">
                    <a:solidFill>
                      <a:srgbClr val="FFC000"/>
                    </a:solidFill>
                    <a:latin typeface="Gill Sans Ultra Bold" panose="020B0A02020104020203" pitchFamily="34" charset="77"/>
                  </a:rPr>
                  <a:t>end friend request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E77107-8CF2-9914-D048-C2C5DF1155B1}"/>
                  </a:ext>
                </a:extLst>
              </p:cNvPr>
              <p:cNvSpPr txBox="1"/>
              <p:nvPr/>
            </p:nvSpPr>
            <p:spPr>
              <a:xfrm>
                <a:off x="6913785" y="1145608"/>
                <a:ext cx="110998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1000" dirty="0">
                    <a:solidFill>
                      <a:srgbClr val="FFC000"/>
                    </a:solidFill>
                    <a:latin typeface="Gill Sans Ultra Bold" panose="020B0A02020104020203" pitchFamily="34" charset="77"/>
                  </a:rPr>
                  <a:t>S</a:t>
                </a:r>
                <a:r>
                  <a:rPr lang="en-DE" sz="1000" dirty="0">
                    <a:solidFill>
                      <a:srgbClr val="FFC000"/>
                    </a:solidFill>
                    <a:latin typeface="Gill Sans Ultra Bold" panose="020B0A02020104020203" pitchFamily="34" charset="77"/>
                  </a:rPr>
                  <a:t>end game invite</a:t>
                </a: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C3C993CD-E0D9-7F9C-FDE7-EBBCBB302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93559" y="1203414"/>
                <a:ext cx="269091" cy="269091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0F69D71-2819-6A31-4BD5-C5EA4F99B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15372" y="3029981"/>
                <a:ext cx="225463" cy="225463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EB49A64-55CD-F2FB-E2E8-42B2DD03F18C}"/>
                  </a:ext>
                </a:extLst>
              </p:cNvPr>
              <p:cNvSpPr txBox="1"/>
              <p:nvPr/>
            </p:nvSpPr>
            <p:spPr>
              <a:xfrm>
                <a:off x="6913785" y="3034299"/>
                <a:ext cx="1102242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DE" sz="1000" dirty="0">
                    <a:solidFill>
                      <a:srgbClr val="FFC000"/>
                    </a:solidFill>
                    <a:latin typeface="Gill Sans Ultra Bold" panose="020B0A02020104020203" pitchFamily="34" charset="77"/>
                  </a:rPr>
                  <a:t>Block User</a:t>
                </a:r>
                <a:endParaRPr lang="en-DE" sz="1000" dirty="0">
                  <a:solidFill>
                    <a:srgbClr val="FFC000"/>
                  </a:solidFill>
                  <a:latin typeface="Gill Sans Ultra Bold" panose="020B0A02020104020203" pitchFamily="34" charset="77"/>
                </a:endParaRPr>
              </a:p>
            </p:txBody>
          </p: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4E74E63-DA46-BFAC-FB31-98CD051A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17454" y="4855794"/>
              <a:ext cx="270000" cy="27000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791AF9-691C-2669-6992-CE1D596C8752}"/>
                </a:ext>
              </a:extLst>
            </p:cNvPr>
            <p:cNvSpPr txBox="1"/>
            <p:nvPr/>
          </p:nvSpPr>
          <p:spPr>
            <a:xfrm>
              <a:off x="6712776" y="4859515"/>
              <a:ext cx="1109983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Mute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0323A54-6038-9CE3-09BD-76831B93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0291" y="4489438"/>
              <a:ext cx="270000" cy="27000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CC581DB-D9D2-803D-37BA-FDD527878941}"/>
                </a:ext>
              </a:extLst>
            </p:cNvPr>
            <p:cNvSpPr txBox="1"/>
            <p:nvPr/>
          </p:nvSpPr>
          <p:spPr>
            <a:xfrm>
              <a:off x="6712776" y="4431060"/>
              <a:ext cx="120577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Set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as</a:t>
              </a:r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 Admin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177DBC7-51A2-BE99-4790-90B39670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5098" y="5207748"/>
              <a:ext cx="270000" cy="2700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B8DACD9-F01D-E812-778F-132492AAE130}"/>
                </a:ext>
              </a:extLst>
            </p:cNvPr>
            <p:cNvSpPr txBox="1"/>
            <p:nvPr/>
          </p:nvSpPr>
          <p:spPr>
            <a:xfrm>
              <a:off x="6712776" y="5222941"/>
              <a:ext cx="1109983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Kick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C5AE38A-22BC-850B-304B-E4DC4895A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0291" y="5585619"/>
              <a:ext cx="270000" cy="270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B7DEBC1-5D4E-811A-805C-06AB3B214E55}"/>
                </a:ext>
              </a:extLst>
            </p:cNvPr>
            <p:cNvSpPr txBox="1"/>
            <p:nvPr/>
          </p:nvSpPr>
          <p:spPr>
            <a:xfrm>
              <a:off x="6726517" y="5609398"/>
              <a:ext cx="1109983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Ban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26E0009-5A4A-8DB1-0AF9-4E7E7A15D861}"/>
              </a:ext>
            </a:extLst>
          </p:cNvPr>
          <p:cNvSpPr/>
          <p:nvPr/>
        </p:nvSpPr>
        <p:spPr>
          <a:xfrm>
            <a:off x="7563202" y="2111731"/>
            <a:ext cx="1505113" cy="448433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7BFDF6A-5A01-EFB4-C07D-5F29953EA4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45768" y="2204797"/>
            <a:ext cx="216195" cy="21619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F2387BB-BA67-C716-B3C1-DACFC5AD005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80353" y="1693025"/>
            <a:ext cx="252000" cy="252000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D0F336A-789A-74B6-4ABC-6F1680E03B9F}"/>
              </a:ext>
            </a:extLst>
          </p:cNvPr>
          <p:cNvCxnSpPr>
            <a:cxnSpLocks/>
          </p:cNvCxnSpPr>
          <p:nvPr/>
        </p:nvCxnSpPr>
        <p:spPr>
          <a:xfrm flipV="1">
            <a:off x="7674573" y="2507418"/>
            <a:ext cx="1332000" cy="352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1A102CE-BD6D-C9D7-9169-5662C72CFB0B}"/>
              </a:ext>
            </a:extLst>
          </p:cNvPr>
          <p:cNvSpPr txBox="1"/>
          <p:nvPr/>
        </p:nvSpPr>
        <p:spPr>
          <a:xfrm>
            <a:off x="7862104" y="2206655"/>
            <a:ext cx="11099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000" dirty="0">
                <a:solidFill>
                  <a:srgbClr val="1C5726"/>
                </a:solidFill>
                <a:latin typeface="Gill Sans Ultra Bold" panose="020B0A02020104020203" pitchFamily="34" charset="77"/>
              </a:rPr>
              <a:t>Username</a:t>
            </a:r>
            <a:endParaRPr lang="en-DE" sz="1000" dirty="0">
              <a:solidFill>
                <a:srgbClr val="1C5726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C47ADEB-F4EF-4358-02F2-258FFFC588F8}"/>
              </a:ext>
            </a:extLst>
          </p:cNvPr>
          <p:cNvSpPr/>
          <p:nvPr/>
        </p:nvSpPr>
        <p:spPr>
          <a:xfrm>
            <a:off x="7612539" y="2732308"/>
            <a:ext cx="1505113" cy="1220717"/>
          </a:xfrm>
          <a:prstGeom prst="rect">
            <a:avLst/>
          </a:prstGeom>
          <a:solidFill>
            <a:schemeClr val="accent6">
              <a:lumMod val="75000"/>
              <a:alpha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93CA32D-D5B0-D538-CF7E-61422D659C2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5105" y="2825374"/>
            <a:ext cx="216195" cy="216195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C6AFBFA-8148-FD9A-15F7-7954FE255A93}"/>
              </a:ext>
            </a:extLst>
          </p:cNvPr>
          <p:cNvCxnSpPr>
            <a:cxnSpLocks/>
          </p:cNvCxnSpPr>
          <p:nvPr/>
        </p:nvCxnSpPr>
        <p:spPr>
          <a:xfrm flipV="1">
            <a:off x="7723910" y="3127995"/>
            <a:ext cx="1332000" cy="352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8B41D53B-26D0-07A5-BB47-4851167FEE88}"/>
              </a:ext>
            </a:extLst>
          </p:cNvPr>
          <p:cNvSpPr txBox="1"/>
          <p:nvPr/>
        </p:nvSpPr>
        <p:spPr>
          <a:xfrm>
            <a:off x="7911441" y="2827232"/>
            <a:ext cx="11099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0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f</a:t>
            </a:r>
            <a:endParaRPr lang="en-DE" sz="10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41" name="Oval 140">
            <a:hlinkClick r:id="rId5" action="ppaction://hlinksldjump"/>
            <a:extLst>
              <a:ext uri="{FF2B5EF4-FFF2-40B4-BE49-F238E27FC236}">
                <a16:creationId xmlns:a16="http://schemas.microsoft.com/office/drawing/2014/main" id="{4D845C29-F9DB-A338-60AF-B46634520101}"/>
              </a:ext>
            </a:extLst>
          </p:cNvPr>
          <p:cNvSpPr>
            <a:spLocks noChangeAspect="1"/>
          </p:cNvSpPr>
          <p:nvPr/>
        </p:nvSpPr>
        <p:spPr>
          <a:xfrm>
            <a:off x="7691490" y="3251799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C8C6E1C-85DA-BF26-A402-81610166DB48}"/>
              </a:ext>
            </a:extLst>
          </p:cNvPr>
          <p:cNvSpPr txBox="1"/>
          <p:nvPr/>
        </p:nvSpPr>
        <p:spPr>
          <a:xfrm>
            <a:off x="7980940" y="3261697"/>
            <a:ext cx="11099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000" dirty="0" err="1">
                <a:solidFill>
                  <a:srgbClr val="FFC000"/>
                </a:solidFill>
                <a:latin typeface="Gill Sans Ultra Bold" panose="020B0A02020104020203" pitchFamily="34" charset="77"/>
              </a:rPr>
              <a:t>florian</a:t>
            </a:r>
            <a:endParaRPr lang="en-DE" sz="10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43" name="Oval 142">
            <a:hlinkClick r:id="rId5" action="ppaction://hlinksldjump"/>
            <a:extLst>
              <a:ext uri="{FF2B5EF4-FFF2-40B4-BE49-F238E27FC236}">
                <a16:creationId xmlns:a16="http://schemas.microsoft.com/office/drawing/2014/main" id="{C079801B-C65E-DB64-703B-EC73687D2B73}"/>
              </a:ext>
            </a:extLst>
          </p:cNvPr>
          <p:cNvSpPr>
            <a:spLocks noChangeAspect="1"/>
          </p:cNvSpPr>
          <p:nvPr/>
        </p:nvSpPr>
        <p:spPr>
          <a:xfrm>
            <a:off x="7691490" y="3601996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6224E81-66EB-4CF1-3BFF-B956EC1C3F72}"/>
              </a:ext>
            </a:extLst>
          </p:cNvPr>
          <p:cNvSpPr txBox="1"/>
          <p:nvPr/>
        </p:nvSpPr>
        <p:spPr>
          <a:xfrm>
            <a:off x="7980940" y="3600862"/>
            <a:ext cx="11099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000" dirty="0" err="1">
                <a:solidFill>
                  <a:srgbClr val="FFC000"/>
                </a:solidFill>
                <a:latin typeface="Gill Sans Ultra Bold" panose="020B0A02020104020203" pitchFamily="34" charset="77"/>
              </a:rPr>
              <a:t>ferenc</a:t>
            </a:r>
            <a:endParaRPr lang="en-DE" sz="10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9F1112B3-4695-5060-FF7C-7528274940E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201532" y="1120474"/>
            <a:ext cx="319319" cy="319319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E700384-B6B8-5BDD-A482-277DF9791D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772758" y="1138401"/>
            <a:ext cx="319319" cy="319319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C598B6E-FA2E-B685-A433-02CE05481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801756" y="1622188"/>
            <a:ext cx="294314" cy="29431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B7B4819B-6313-6AEF-BB90-E35601BFF46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flipH="1">
            <a:off x="16831079" y="1150228"/>
            <a:ext cx="289565" cy="28956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B7D2599-15FF-EFC6-E707-469067E84D7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233038" y="1105041"/>
            <a:ext cx="352680" cy="35268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3EF0E24-8AD9-C5D1-B628-4A1B96B70A8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945225" y="1005209"/>
            <a:ext cx="352680" cy="35268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813849B7-3680-1E7C-1C5C-D4B911E5F17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55829" y="2966486"/>
            <a:ext cx="352680" cy="3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1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3CCA6-21EA-8DFB-979D-30B28E20A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24044-BB3B-B8E3-5D9A-3BC14CD0D1A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7A71B-A4C5-C625-21BB-DFFDE1938E47}"/>
              </a:ext>
            </a:extLst>
          </p:cNvPr>
          <p:cNvSpPr txBox="1"/>
          <p:nvPr/>
        </p:nvSpPr>
        <p:spPr>
          <a:xfrm>
            <a:off x="581025" y="171252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E074-5AFB-32B2-A4EC-136DE341D5C1}"/>
              </a:ext>
            </a:extLst>
          </p:cNvPr>
          <p:cNvSpPr txBox="1"/>
          <p:nvPr/>
        </p:nvSpPr>
        <p:spPr>
          <a:xfrm>
            <a:off x="581025" y="234569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8DD4-B9CF-213B-6FC3-218940D87C3E}"/>
              </a:ext>
            </a:extLst>
          </p:cNvPr>
          <p:cNvSpPr txBox="1"/>
          <p:nvPr/>
        </p:nvSpPr>
        <p:spPr>
          <a:xfrm>
            <a:off x="581025" y="4960455"/>
            <a:ext cx="165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CHANNELS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A0995-5FED-2C9B-6F21-8D61B973D76B}"/>
              </a:ext>
            </a:extLst>
          </p:cNvPr>
          <p:cNvSpPr txBox="1"/>
          <p:nvPr/>
        </p:nvSpPr>
        <p:spPr>
          <a:xfrm rot="5400000">
            <a:off x="218985" y="502691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30972-F23D-3BEA-9248-2E84826B9B7C}"/>
              </a:ext>
            </a:extLst>
          </p:cNvPr>
          <p:cNvSpPr txBox="1"/>
          <p:nvPr/>
        </p:nvSpPr>
        <p:spPr>
          <a:xfrm rot="5400000">
            <a:off x="218985" y="2418949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F68B-981B-645D-625F-B04C5D7A4F3A}"/>
              </a:ext>
            </a:extLst>
          </p:cNvPr>
          <p:cNvSpPr txBox="1"/>
          <p:nvPr/>
        </p:nvSpPr>
        <p:spPr>
          <a:xfrm>
            <a:off x="242734" y="1721687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41AC4D-96DD-AFFF-0669-967549F46A21}"/>
              </a:ext>
            </a:extLst>
          </p:cNvPr>
          <p:cNvSpPr/>
          <p:nvPr/>
        </p:nvSpPr>
        <p:spPr>
          <a:xfrm>
            <a:off x="295274" y="5600572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AFA693-BFCF-F047-4F3F-4E12993DC636}"/>
              </a:ext>
            </a:extLst>
          </p:cNvPr>
          <p:cNvSpPr/>
          <p:nvPr/>
        </p:nvSpPr>
        <p:spPr>
          <a:xfrm>
            <a:off x="295272" y="6475538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Mario-Fans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EA6589-0D68-8A9F-7F65-3AE07BAACDA7}"/>
              </a:ext>
            </a:extLst>
          </p:cNvPr>
          <p:cNvSpPr/>
          <p:nvPr/>
        </p:nvSpPr>
        <p:spPr>
          <a:xfrm>
            <a:off x="295272" y="6896203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Pro Pongers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2498BE-4840-FA02-02BA-A257A0B1228F}"/>
              </a:ext>
            </a:extLst>
          </p:cNvPr>
          <p:cNvSpPr/>
          <p:nvPr/>
        </p:nvSpPr>
        <p:spPr>
          <a:xfrm>
            <a:off x="295272" y="2979639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080CC34-E1F2-5A5B-009B-37A761C2BCB8}"/>
              </a:ext>
            </a:extLst>
          </p:cNvPr>
          <p:cNvSpPr/>
          <p:nvPr/>
        </p:nvSpPr>
        <p:spPr>
          <a:xfrm>
            <a:off x="295272" y="3400304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864132-9EA2-8C97-1B7E-2CF13425DFDB}"/>
              </a:ext>
            </a:extLst>
          </p:cNvPr>
          <p:cNvSpPr/>
          <p:nvPr/>
        </p:nvSpPr>
        <p:spPr>
          <a:xfrm>
            <a:off x="295272" y="3811754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36523-51EC-BB00-CD52-C4DC058ED6B0}"/>
              </a:ext>
            </a:extLst>
          </p:cNvPr>
          <p:cNvSpPr/>
          <p:nvPr/>
        </p:nvSpPr>
        <p:spPr>
          <a:xfrm>
            <a:off x="295272" y="4232419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385E27-0EE3-5008-C6C0-C236866F3033}"/>
              </a:ext>
            </a:extLst>
          </p:cNvPr>
          <p:cNvSpPr/>
          <p:nvPr/>
        </p:nvSpPr>
        <p:spPr>
          <a:xfrm>
            <a:off x="295272" y="4653084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DDB8CCD0-E8B3-C149-E4E2-FBF026365CA8}"/>
              </a:ext>
            </a:extLst>
          </p:cNvPr>
          <p:cNvSpPr>
            <a:spLocks noChangeAspect="1"/>
          </p:cNvSpPr>
          <p:nvPr/>
        </p:nvSpPr>
        <p:spPr>
          <a:xfrm>
            <a:off x="383799" y="301605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12D25C48-3145-FDDC-1AD3-8393F902A76B}"/>
              </a:ext>
            </a:extLst>
          </p:cNvPr>
          <p:cNvSpPr>
            <a:spLocks noChangeAspect="1"/>
          </p:cNvSpPr>
          <p:nvPr/>
        </p:nvSpPr>
        <p:spPr>
          <a:xfrm>
            <a:off x="383957" y="343574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hlinkClick r:id="rId5" action="ppaction://hlinksldjump"/>
            <a:extLst>
              <a:ext uri="{FF2B5EF4-FFF2-40B4-BE49-F238E27FC236}">
                <a16:creationId xmlns:a16="http://schemas.microsoft.com/office/drawing/2014/main" id="{801B66AB-5C91-86D7-45DA-5FF464231997}"/>
              </a:ext>
            </a:extLst>
          </p:cNvPr>
          <p:cNvSpPr>
            <a:spLocks noChangeAspect="1"/>
          </p:cNvSpPr>
          <p:nvPr/>
        </p:nvSpPr>
        <p:spPr>
          <a:xfrm>
            <a:off x="383799" y="3844915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hlinkClick r:id="rId5" action="ppaction://hlinksldjump"/>
            <a:extLst>
              <a:ext uri="{FF2B5EF4-FFF2-40B4-BE49-F238E27FC236}">
                <a16:creationId xmlns:a16="http://schemas.microsoft.com/office/drawing/2014/main" id="{DA5C476B-FBEA-7CB4-5FB1-AE7BEA53CB70}"/>
              </a:ext>
            </a:extLst>
          </p:cNvPr>
          <p:cNvSpPr>
            <a:spLocks noChangeAspect="1"/>
          </p:cNvSpPr>
          <p:nvPr/>
        </p:nvSpPr>
        <p:spPr>
          <a:xfrm>
            <a:off x="380932" y="427545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58844B6D-0B72-DA9D-B925-12BC53E0717F}"/>
              </a:ext>
            </a:extLst>
          </p:cNvPr>
          <p:cNvSpPr>
            <a:spLocks noChangeAspect="1"/>
          </p:cNvSpPr>
          <p:nvPr/>
        </p:nvSpPr>
        <p:spPr>
          <a:xfrm>
            <a:off x="380932" y="468428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D6267E-2991-5812-2ED8-2DF3D67DBF62}"/>
              </a:ext>
            </a:extLst>
          </p:cNvPr>
          <p:cNvSpPr/>
          <p:nvPr/>
        </p:nvSpPr>
        <p:spPr>
          <a:xfrm>
            <a:off x="295272" y="6046472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8D8B0D-7A15-0A40-0B42-FF8EE64C74C5}"/>
              </a:ext>
            </a:extLst>
          </p:cNvPr>
          <p:cNvSpPr/>
          <p:nvPr/>
        </p:nvSpPr>
        <p:spPr>
          <a:xfrm>
            <a:off x="3195637" y="2411650"/>
            <a:ext cx="5766631" cy="363482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1174E-33F2-FB37-D98C-72CA1CEA7CF8}"/>
              </a:ext>
            </a:extLst>
          </p:cNvPr>
          <p:cNvSpPr/>
          <p:nvPr/>
        </p:nvSpPr>
        <p:spPr>
          <a:xfrm>
            <a:off x="9046781" y="1867190"/>
            <a:ext cx="2868999" cy="4608347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FD171F-3A2D-86B2-A8F9-FBDF979E1CEF}"/>
              </a:ext>
            </a:extLst>
          </p:cNvPr>
          <p:cNvSpPr/>
          <p:nvPr/>
        </p:nvSpPr>
        <p:spPr>
          <a:xfrm>
            <a:off x="3180767" y="1867191"/>
            <a:ext cx="5781501" cy="44843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A1C47-907F-0978-BAFB-4DED54638C08}"/>
              </a:ext>
            </a:extLst>
          </p:cNvPr>
          <p:cNvSpPr txBox="1"/>
          <p:nvPr/>
        </p:nvSpPr>
        <p:spPr>
          <a:xfrm>
            <a:off x="3236131" y="1916501"/>
            <a:ext cx="30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2D7520-6ED4-1157-1C0C-081FA8E6285B}"/>
              </a:ext>
            </a:extLst>
          </p:cNvPr>
          <p:cNvSpPr txBox="1"/>
          <p:nvPr/>
        </p:nvSpPr>
        <p:spPr>
          <a:xfrm>
            <a:off x="9057932" y="187991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OWNER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5C16D14-C3A3-198F-4FDE-C1409BEF9B8C}"/>
              </a:ext>
            </a:extLst>
          </p:cNvPr>
          <p:cNvSpPr/>
          <p:nvPr/>
        </p:nvSpPr>
        <p:spPr>
          <a:xfrm>
            <a:off x="9152828" y="4482256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5DCFDC97-2E74-9FD5-4EF9-D2C9A2787F52}"/>
              </a:ext>
            </a:extLst>
          </p:cNvPr>
          <p:cNvSpPr>
            <a:spLocks noChangeAspect="1"/>
          </p:cNvSpPr>
          <p:nvPr/>
        </p:nvSpPr>
        <p:spPr>
          <a:xfrm>
            <a:off x="9241355" y="4518674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EF0DED-1857-623E-B348-66DC1B55B7F2}"/>
              </a:ext>
            </a:extLst>
          </p:cNvPr>
          <p:cNvSpPr txBox="1"/>
          <p:nvPr/>
        </p:nvSpPr>
        <p:spPr>
          <a:xfrm>
            <a:off x="9053510" y="282467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ADMINS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5B377B9-41D8-E84F-DF63-D4134971B79B}"/>
              </a:ext>
            </a:extLst>
          </p:cNvPr>
          <p:cNvSpPr/>
          <p:nvPr/>
        </p:nvSpPr>
        <p:spPr>
          <a:xfrm>
            <a:off x="9159557" y="3219893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4DC87132-6161-4BD0-E480-772C68DB519C}"/>
              </a:ext>
            </a:extLst>
          </p:cNvPr>
          <p:cNvSpPr>
            <a:spLocks noChangeAspect="1"/>
          </p:cNvSpPr>
          <p:nvPr/>
        </p:nvSpPr>
        <p:spPr>
          <a:xfrm>
            <a:off x="9248084" y="3256311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034463-B6CA-C39E-2ACC-0102DFF83E91}"/>
              </a:ext>
            </a:extLst>
          </p:cNvPr>
          <p:cNvSpPr/>
          <p:nvPr/>
        </p:nvSpPr>
        <p:spPr>
          <a:xfrm>
            <a:off x="9159557" y="3621155"/>
            <a:ext cx="2643985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46" name="Oval 45">
            <a:hlinkClick r:id="rId5" action="ppaction://hlinksldjump"/>
            <a:extLst>
              <a:ext uri="{FF2B5EF4-FFF2-40B4-BE49-F238E27FC236}">
                <a16:creationId xmlns:a16="http://schemas.microsoft.com/office/drawing/2014/main" id="{D8F70902-4102-8758-DFF5-F42C35A99548}"/>
              </a:ext>
            </a:extLst>
          </p:cNvPr>
          <p:cNvSpPr>
            <a:spLocks noChangeAspect="1"/>
          </p:cNvSpPr>
          <p:nvPr/>
        </p:nvSpPr>
        <p:spPr>
          <a:xfrm>
            <a:off x="9245217" y="3664189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C537-8FC3-6800-1DCC-D6FFAC5DA8BE}"/>
              </a:ext>
            </a:extLst>
          </p:cNvPr>
          <p:cNvSpPr txBox="1"/>
          <p:nvPr/>
        </p:nvSpPr>
        <p:spPr>
          <a:xfrm>
            <a:off x="9060238" y="409855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59604-6807-2D55-EF82-4B7488633B17}"/>
              </a:ext>
            </a:extLst>
          </p:cNvPr>
          <p:cNvSpPr/>
          <p:nvPr/>
        </p:nvSpPr>
        <p:spPr>
          <a:xfrm>
            <a:off x="9159557" y="4871355"/>
            <a:ext cx="2637256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49" name="Oval 48">
            <a:hlinkClick r:id="rId5" action="ppaction://hlinksldjump"/>
            <a:extLst>
              <a:ext uri="{FF2B5EF4-FFF2-40B4-BE49-F238E27FC236}">
                <a16:creationId xmlns:a16="http://schemas.microsoft.com/office/drawing/2014/main" id="{13EE4B4C-940E-E44F-B3C8-28616292D2A6}"/>
              </a:ext>
            </a:extLst>
          </p:cNvPr>
          <p:cNvSpPr>
            <a:spLocks noChangeAspect="1"/>
          </p:cNvSpPr>
          <p:nvPr/>
        </p:nvSpPr>
        <p:spPr>
          <a:xfrm>
            <a:off x="9248084" y="4904516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A353FF4-7317-8BA0-282F-E1D94C348BAC}"/>
              </a:ext>
            </a:extLst>
          </p:cNvPr>
          <p:cNvSpPr/>
          <p:nvPr/>
        </p:nvSpPr>
        <p:spPr>
          <a:xfrm>
            <a:off x="9159557" y="5271465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53" name="Oval 52">
            <a:hlinkClick r:id="rId5" action="ppaction://hlinksldjump"/>
            <a:extLst>
              <a:ext uri="{FF2B5EF4-FFF2-40B4-BE49-F238E27FC236}">
                <a16:creationId xmlns:a16="http://schemas.microsoft.com/office/drawing/2014/main" id="{EB31E397-F770-AE6A-3289-B6C9C92761FA}"/>
              </a:ext>
            </a:extLst>
          </p:cNvPr>
          <p:cNvSpPr>
            <a:spLocks noChangeAspect="1"/>
          </p:cNvSpPr>
          <p:nvPr/>
        </p:nvSpPr>
        <p:spPr>
          <a:xfrm>
            <a:off x="9245217" y="5302668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EE3D283-B08F-6DBF-FE21-9B43B14A29A4}"/>
              </a:ext>
            </a:extLst>
          </p:cNvPr>
          <p:cNvSpPr/>
          <p:nvPr/>
        </p:nvSpPr>
        <p:spPr>
          <a:xfrm>
            <a:off x="9152828" y="5667101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otherDude</a:t>
            </a:r>
          </a:p>
        </p:txBody>
      </p:sp>
      <p:sp>
        <p:nvSpPr>
          <p:cNvPr id="55" name="Oval 54">
            <a:hlinkClick r:id="rId5" action="ppaction://hlinksldjump"/>
            <a:extLst>
              <a:ext uri="{FF2B5EF4-FFF2-40B4-BE49-F238E27FC236}">
                <a16:creationId xmlns:a16="http://schemas.microsoft.com/office/drawing/2014/main" id="{C000EC13-FE49-DB31-3BF3-9CEDB4940428}"/>
              </a:ext>
            </a:extLst>
          </p:cNvPr>
          <p:cNvSpPr>
            <a:spLocks noChangeAspect="1"/>
          </p:cNvSpPr>
          <p:nvPr/>
        </p:nvSpPr>
        <p:spPr>
          <a:xfrm>
            <a:off x="9238488" y="5698304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6744C8-C67F-00B8-0ECD-41B7B19E6C18}"/>
              </a:ext>
            </a:extLst>
          </p:cNvPr>
          <p:cNvSpPr/>
          <p:nvPr/>
        </p:nvSpPr>
        <p:spPr>
          <a:xfrm>
            <a:off x="3195637" y="6131192"/>
            <a:ext cx="5766631" cy="34434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>
                <a:latin typeface="American Typewriter" panose="02090604020004020304" pitchFamily="18" charset="77"/>
              </a:rPr>
              <a:t>&gt; I would be down too!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E44B00-B85B-60E3-40AF-84903140C78F}"/>
              </a:ext>
            </a:extLst>
          </p:cNvPr>
          <p:cNvSpPr txBox="1"/>
          <p:nvPr/>
        </p:nvSpPr>
        <p:spPr>
          <a:xfrm>
            <a:off x="3253159" y="247585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jonas</a:t>
            </a:r>
            <a:r>
              <a:rPr lang="en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I’ve got a great idea… let’s do a tournament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D251E9-679A-8743-378A-FC52B5F58119}"/>
              </a:ext>
            </a:extLst>
          </p:cNvPr>
          <p:cNvSpPr txBox="1"/>
          <p:nvPr/>
        </p:nvSpPr>
        <p:spPr>
          <a:xfrm>
            <a:off x="3248064" y="2752849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florian</a:t>
            </a:r>
            <a:r>
              <a:rPr lang="en-DE" sz="12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Great idea! When do you have time?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D5C3E6-1F0F-65E3-94F7-ED91930AD472}"/>
              </a:ext>
            </a:extLst>
          </p:cNvPr>
          <p:cNvSpPr txBox="1"/>
          <p:nvPr/>
        </p:nvSpPr>
        <p:spPr>
          <a:xfrm>
            <a:off x="3254793" y="3029333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  <a:latin typeface="Gill Sans Ultra Bold" panose="020B0A02020104020203" pitchFamily="34" charset="77"/>
              </a:rPr>
              <a:t>triinu</a:t>
            </a:r>
            <a:r>
              <a:rPr lang="en-DE" sz="1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first want to finish my other game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8D5BF-AF1B-51B4-2685-6DBA62738C35}"/>
              </a:ext>
            </a:extLst>
          </p:cNvPr>
          <p:cNvSpPr txBox="1"/>
          <p:nvPr/>
        </p:nvSpPr>
        <p:spPr>
          <a:xfrm>
            <a:off x="3249967" y="3292326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me</a:t>
            </a:r>
            <a:r>
              <a: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would be down too!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A3047CF-43C2-569B-6524-B84DEB00D1BB}"/>
              </a:ext>
            </a:extLst>
          </p:cNvPr>
          <p:cNvSpPr/>
          <p:nvPr/>
        </p:nvSpPr>
        <p:spPr>
          <a:xfrm>
            <a:off x="9152828" y="2290840"/>
            <a:ext cx="2643985" cy="331870"/>
          </a:xfrm>
          <a:prstGeom prst="round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      me</a:t>
            </a:r>
          </a:p>
        </p:txBody>
      </p:sp>
      <p:sp>
        <p:nvSpPr>
          <p:cNvPr id="62" name="Oval 61">
            <a:hlinkClick r:id="rId5" action="ppaction://hlinksldjump"/>
            <a:extLst>
              <a:ext uri="{FF2B5EF4-FFF2-40B4-BE49-F238E27FC236}">
                <a16:creationId xmlns:a16="http://schemas.microsoft.com/office/drawing/2014/main" id="{EB12F520-0FED-37D3-11D5-909EDAD73B95}"/>
              </a:ext>
            </a:extLst>
          </p:cNvPr>
          <p:cNvSpPr>
            <a:spLocks noChangeAspect="1"/>
          </p:cNvSpPr>
          <p:nvPr/>
        </p:nvSpPr>
        <p:spPr>
          <a:xfrm>
            <a:off x="9241355" y="2324001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hlinkClick r:id="rId8" action="ppaction://hlinksldjump"/>
            <a:extLst>
              <a:ext uri="{FF2B5EF4-FFF2-40B4-BE49-F238E27FC236}">
                <a16:creationId xmlns:a16="http://schemas.microsoft.com/office/drawing/2014/main" id="{EB04D35E-68A2-2254-0412-814C7BE4B067}"/>
              </a:ext>
            </a:extLst>
          </p:cNvPr>
          <p:cNvSpPr/>
          <p:nvPr/>
        </p:nvSpPr>
        <p:spPr>
          <a:xfrm>
            <a:off x="8108281" y="1959450"/>
            <a:ext cx="756000" cy="253407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LEAVE</a:t>
            </a:r>
          </a:p>
        </p:txBody>
      </p:sp>
      <p:sp>
        <p:nvSpPr>
          <p:cNvPr id="11" name="Rounded 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FE064C0A-DD23-9769-0437-32D1924EB5AD}"/>
              </a:ext>
            </a:extLst>
          </p:cNvPr>
          <p:cNvSpPr/>
          <p:nvPr/>
        </p:nvSpPr>
        <p:spPr>
          <a:xfrm>
            <a:off x="2076569" y="651476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4" name="Rounded 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1D7066B-A78D-AEEE-7042-9E7037718367}"/>
              </a:ext>
            </a:extLst>
          </p:cNvPr>
          <p:cNvSpPr/>
          <p:nvPr/>
        </p:nvSpPr>
        <p:spPr>
          <a:xfrm>
            <a:off x="2076569" y="6935434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6" name="Rounded 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8C7BEF76-9599-B275-0B95-E364B933B98A}"/>
              </a:ext>
            </a:extLst>
          </p:cNvPr>
          <p:cNvSpPr/>
          <p:nvPr/>
        </p:nvSpPr>
        <p:spPr>
          <a:xfrm>
            <a:off x="8108281" y="6176661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</a:t>
            </a:r>
          </a:p>
        </p:txBody>
      </p:sp>
      <p:sp>
        <p:nvSpPr>
          <p:cNvPr id="17" name="Rounded 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491BB957-B5D9-C7B4-15D4-B3E14EBBADB3}"/>
              </a:ext>
            </a:extLst>
          </p:cNvPr>
          <p:cNvSpPr/>
          <p:nvPr/>
        </p:nvSpPr>
        <p:spPr>
          <a:xfrm>
            <a:off x="7267768" y="195719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INVITE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BDC8AEA-BEE0-D099-CF0B-2B66D6C39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1920" y="1138377"/>
            <a:ext cx="270000" cy="27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192BD-0629-1C73-9564-208A8FEF8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7273" y="1141508"/>
            <a:ext cx="270000" cy="27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3C9ACFE-4731-BB39-D3C4-A0ACB8A3F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4400" y="1141508"/>
            <a:ext cx="342773" cy="27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0B64D2-1ED0-E419-4B65-D59B10B734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0982" y="1138377"/>
            <a:ext cx="270000" cy="27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1BD9796-DA67-EC5D-ED2B-6A094CA9A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0353" y="1756908"/>
            <a:ext cx="270000" cy="27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C3A5696-5762-D0B7-673D-7A67FBE12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56225" y="1693025"/>
            <a:ext cx="270000" cy="27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01D4D62-445E-E7FE-80C1-1F8C13417C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88514" y="1695981"/>
            <a:ext cx="270000" cy="270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C65D5B0-718D-DF1B-B698-B0D5EB7C2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3936" y="1698849"/>
            <a:ext cx="270000" cy="270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976328B-DDCB-B9CB-CCC5-4E9DADB33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15775" y="1781501"/>
            <a:ext cx="270000" cy="270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8EA09B0-5F7E-0BF9-CCB6-1828DE7708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7273" y="1686142"/>
            <a:ext cx="342774" cy="270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A4D0479-9F47-622E-A027-3BF0B0DF1EA6}"/>
              </a:ext>
            </a:extLst>
          </p:cNvPr>
          <p:cNvSpPr txBox="1"/>
          <p:nvPr/>
        </p:nvSpPr>
        <p:spPr>
          <a:xfrm>
            <a:off x="11346640" y="3580232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D59A91-98D7-3DE4-DE51-08B5271A8C1D}"/>
              </a:ext>
            </a:extLst>
          </p:cNvPr>
          <p:cNvSpPr txBox="1"/>
          <p:nvPr/>
        </p:nvSpPr>
        <p:spPr>
          <a:xfrm>
            <a:off x="11346640" y="523058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D9CAEE-5AAD-88E5-7ED6-D561DE70C1F0}"/>
              </a:ext>
            </a:extLst>
          </p:cNvPr>
          <p:cNvSpPr txBox="1"/>
          <p:nvPr/>
        </p:nvSpPr>
        <p:spPr>
          <a:xfrm>
            <a:off x="11346640" y="561968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AEBE82-47C8-F6F8-D383-A756A9A4F0DB}"/>
              </a:ext>
            </a:extLst>
          </p:cNvPr>
          <p:cNvSpPr txBox="1"/>
          <p:nvPr/>
        </p:nvSpPr>
        <p:spPr>
          <a:xfrm>
            <a:off x="11346640" y="445929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3DC468-7EB6-4E92-423C-18CC2158D323}"/>
              </a:ext>
            </a:extLst>
          </p:cNvPr>
          <p:cNvSpPr txBox="1"/>
          <p:nvPr/>
        </p:nvSpPr>
        <p:spPr>
          <a:xfrm>
            <a:off x="11346640" y="4848390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BC261D-C76E-F5FE-9445-2DC923969203}"/>
              </a:ext>
            </a:extLst>
          </p:cNvPr>
          <p:cNvSpPr txBox="1"/>
          <p:nvPr/>
        </p:nvSpPr>
        <p:spPr>
          <a:xfrm>
            <a:off x="11345278" y="319803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62D0CFE-CDDB-F1D6-E229-14678194F3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15606" y="1120474"/>
            <a:ext cx="269091" cy="26909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70156D-BE56-5123-FD8D-0E717D215405}"/>
              </a:ext>
            </a:extLst>
          </p:cNvPr>
          <p:cNvSpPr txBox="1"/>
          <p:nvPr/>
        </p:nvSpPr>
        <p:spPr>
          <a:xfrm>
            <a:off x="2448318" y="2950499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644CBCD-C6CE-CC34-8915-1DA063820220}"/>
              </a:ext>
            </a:extLst>
          </p:cNvPr>
          <p:cNvSpPr txBox="1"/>
          <p:nvPr/>
        </p:nvSpPr>
        <p:spPr>
          <a:xfrm>
            <a:off x="2443558" y="3377848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E81B24-0964-C31D-D624-42512FA7A5F6}"/>
              </a:ext>
            </a:extLst>
          </p:cNvPr>
          <p:cNvSpPr txBox="1"/>
          <p:nvPr/>
        </p:nvSpPr>
        <p:spPr>
          <a:xfrm>
            <a:off x="2440491" y="3780384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F869B4-BE9E-B70C-F828-A61260DA412F}"/>
              </a:ext>
            </a:extLst>
          </p:cNvPr>
          <p:cNvSpPr txBox="1"/>
          <p:nvPr/>
        </p:nvSpPr>
        <p:spPr>
          <a:xfrm>
            <a:off x="2443558" y="420090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E81418A-83A2-0283-971F-F5AB6434CEAA}"/>
              </a:ext>
            </a:extLst>
          </p:cNvPr>
          <p:cNvSpPr txBox="1"/>
          <p:nvPr/>
        </p:nvSpPr>
        <p:spPr>
          <a:xfrm>
            <a:off x="2441182" y="461474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0EB50A-3089-6DF8-0265-F1DB4D9FF3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03206" y="1493002"/>
            <a:ext cx="269091" cy="269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A813308-FAAD-669E-9D35-A153BAC905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11344" y="1186364"/>
            <a:ext cx="229243" cy="2292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AABA1FA-0D2E-CE94-1167-1C4153CBD3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625634" y="1190144"/>
            <a:ext cx="225463" cy="225463"/>
          </a:xfrm>
          <a:prstGeom prst="rect">
            <a:avLst/>
          </a:prstGeom>
        </p:spPr>
      </p:pic>
      <p:pic>
        <p:nvPicPr>
          <p:cNvPr id="111" name="Picture 1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F991BE-9B15-1BD0-9F71-7AA7A08A98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81874" y="1941521"/>
            <a:ext cx="288000" cy="2880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F2387BB-BA67-C716-B3C1-DACFC5AD005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80353" y="1693025"/>
            <a:ext cx="252000" cy="252000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ACB9D11-FB90-8C7D-9F00-0EFE027128C3}"/>
              </a:ext>
            </a:extLst>
          </p:cNvPr>
          <p:cNvGrpSpPr/>
          <p:nvPr/>
        </p:nvGrpSpPr>
        <p:grpSpPr>
          <a:xfrm>
            <a:off x="3740275" y="2675580"/>
            <a:ext cx="4711450" cy="2555006"/>
            <a:chOff x="3740275" y="2675580"/>
            <a:chExt cx="4711450" cy="255500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5A88DF4-81CC-280B-EA3A-12056EC57391}"/>
                </a:ext>
              </a:extLst>
            </p:cNvPr>
            <p:cNvSpPr/>
            <p:nvPr/>
          </p:nvSpPr>
          <p:spPr>
            <a:xfrm>
              <a:off x="3740275" y="2675580"/>
              <a:ext cx="4711450" cy="2555006"/>
            </a:xfrm>
            <a:prstGeom prst="roundRect">
              <a:avLst/>
            </a:prstGeom>
            <a:solidFill>
              <a:schemeClr val="accent6">
                <a:lumMod val="75000"/>
                <a:alpha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hlinkClick r:id="rId5" action="ppaction://hlinksldjump"/>
              <a:extLst>
                <a:ext uri="{FF2B5EF4-FFF2-40B4-BE49-F238E27FC236}">
                  <a16:creationId xmlns:a16="http://schemas.microsoft.com/office/drawing/2014/main" id="{5D8DCB32-998E-47A1-D3E4-9E1E62082C50}"/>
                </a:ext>
              </a:extLst>
            </p:cNvPr>
            <p:cNvSpPr txBox="1"/>
            <p:nvPr/>
          </p:nvSpPr>
          <p:spPr>
            <a:xfrm>
              <a:off x="4866733" y="2725095"/>
              <a:ext cx="2424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FF0000"/>
                  </a:solidFill>
                  <a:latin typeface="Jumpman" panose="02000500000000000000" pitchFamily="2" charset="77"/>
                </a:rPr>
                <a:t>- CHANNEL SETTINGS -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10669B4-FB31-635D-48C4-1E1DBCE96F1B}"/>
                </a:ext>
              </a:extLst>
            </p:cNvPr>
            <p:cNvSpPr txBox="1"/>
            <p:nvPr/>
          </p:nvSpPr>
          <p:spPr>
            <a:xfrm>
              <a:off x="3862947" y="3231111"/>
              <a:ext cx="3040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Channel Type: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BACA586A-9CF2-6E64-11D2-6EBB1A7C4EBB}"/>
                </a:ext>
              </a:extLst>
            </p:cNvPr>
            <p:cNvSpPr/>
            <p:nvPr/>
          </p:nvSpPr>
          <p:spPr>
            <a:xfrm>
              <a:off x="5539220" y="3240496"/>
              <a:ext cx="2376000" cy="252000"/>
            </a:xfrm>
            <a:prstGeom prst="roundRect">
              <a:avLst>
                <a:gd name="adj" fmla="val 32524"/>
              </a:avLst>
            </a:prstGeom>
            <a:solidFill>
              <a:srgbClr val="1C57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Password protected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28CDC53-E528-0503-98A6-53AD66BE5980}"/>
                </a:ext>
              </a:extLst>
            </p:cNvPr>
            <p:cNvSpPr txBox="1"/>
            <p:nvPr/>
          </p:nvSpPr>
          <p:spPr>
            <a:xfrm>
              <a:off x="3862947" y="3946684"/>
              <a:ext cx="3040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Password: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2233F5D-03CF-F766-7396-CE14C447AC39}"/>
                </a:ext>
              </a:extLst>
            </p:cNvPr>
            <p:cNvSpPr txBox="1"/>
            <p:nvPr/>
          </p:nvSpPr>
          <p:spPr>
            <a:xfrm>
              <a:off x="3868335" y="4309924"/>
              <a:ext cx="3040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New password:</a:t>
              </a:r>
            </a:p>
          </p:txBody>
        </p:sp>
        <p:sp>
          <p:nvSpPr>
            <p:cNvPr id="121" name="Rounded Rectangle 120">
              <a:hlinkClick r:id="rId8" action="ppaction://hlinksldjump"/>
              <a:extLst>
                <a:ext uri="{FF2B5EF4-FFF2-40B4-BE49-F238E27FC236}">
                  <a16:creationId xmlns:a16="http://schemas.microsoft.com/office/drawing/2014/main" id="{AB8BE3D4-C016-B167-AB5A-385E7BEA2E80}"/>
                </a:ext>
              </a:extLst>
            </p:cNvPr>
            <p:cNvSpPr/>
            <p:nvPr/>
          </p:nvSpPr>
          <p:spPr>
            <a:xfrm>
              <a:off x="5103089" y="4782388"/>
              <a:ext cx="900000" cy="253407"/>
            </a:xfrm>
            <a:prstGeom prst="roundRect">
              <a:avLst/>
            </a:prstGeom>
            <a:solidFill>
              <a:srgbClr val="FF0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1C5726"/>
                  </a:solidFill>
                  <a:latin typeface="Jumpman" panose="02000500000000000000" pitchFamily="2" charset="77"/>
                </a:rPr>
                <a:t>SAVE</a:t>
              </a:r>
            </a:p>
          </p:txBody>
        </p:sp>
        <p:sp>
          <p:nvSpPr>
            <p:cNvPr id="122" name="Rounded Rectangle 121">
              <a:hlinkClick r:id="rId8" action="ppaction://hlinksldjump"/>
              <a:extLst>
                <a:ext uri="{FF2B5EF4-FFF2-40B4-BE49-F238E27FC236}">
                  <a16:creationId xmlns:a16="http://schemas.microsoft.com/office/drawing/2014/main" id="{24DD2AAE-B795-401C-AFF6-00146198D19C}"/>
                </a:ext>
              </a:extLst>
            </p:cNvPr>
            <p:cNvSpPr/>
            <p:nvPr/>
          </p:nvSpPr>
          <p:spPr>
            <a:xfrm>
              <a:off x="6106014" y="4782388"/>
              <a:ext cx="900000" cy="253407"/>
            </a:xfrm>
            <a:prstGeom prst="roundRect">
              <a:avLst/>
            </a:prstGeom>
            <a:solidFill>
              <a:srgbClr val="1C5726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FF0000"/>
                  </a:solidFill>
                  <a:latin typeface="Jumpman" panose="02000500000000000000" pitchFamily="2" charset="77"/>
                </a:rPr>
                <a:t>CANCEL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4DB8371-24B0-05CD-35E7-3F8DAB87DF18}"/>
                </a:ext>
              </a:extLst>
            </p:cNvPr>
            <p:cNvSpPr txBox="1"/>
            <p:nvPr/>
          </p:nvSpPr>
          <p:spPr>
            <a:xfrm rot="5400000">
              <a:off x="7634919" y="3225459"/>
              <a:ext cx="288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&gt;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629487B0-4411-C43E-1EB1-A1B674912C14}"/>
                </a:ext>
              </a:extLst>
            </p:cNvPr>
            <p:cNvSpPr/>
            <p:nvPr/>
          </p:nvSpPr>
          <p:spPr>
            <a:xfrm>
              <a:off x="5539220" y="3955290"/>
              <a:ext cx="2376000" cy="252000"/>
            </a:xfrm>
            <a:prstGeom prst="roundRect">
              <a:avLst>
                <a:gd name="adj" fmla="val 32524"/>
              </a:avLst>
            </a:prstGeom>
            <a:solidFill>
              <a:srgbClr val="1C57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********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49B5F98E-A971-C3F0-433E-C4583DCCE379}"/>
                </a:ext>
              </a:extLst>
            </p:cNvPr>
            <p:cNvSpPr/>
            <p:nvPr/>
          </p:nvSpPr>
          <p:spPr>
            <a:xfrm>
              <a:off x="5539220" y="4326317"/>
              <a:ext cx="2376000" cy="252000"/>
            </a:xfrm>
            <a:prstGeom prst="roundRect">
              <a:avLst>
                <a:gd name="adj" fmla="val 32524"/>
              </a:avLst>
            </a:prstGeom>
            <a:solidFill>
              <a:srgbClr val="1C57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616B4E-3BCE-FD82-DBAE-A580D86CB84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55829" y="2966486"/>
            <a:ext cx="352680" cy="3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9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3CCA6-21EA-8DFB-979D-30B28E20A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24044-BB3B-B8E3-5D9A-3BC14CD0D1A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7A71B-A4C5-C625-21BB-DFFDE1938E47}"/>
              </a:ext>
            </a:extLst>
          </p:cNvPr>
          <p:cNvSpPr txBox="1"/>
          <p:nvPr/>
        </p:nvSpPr>
        <p:spPr>
          <a:xfrm>
            <a:off x="581025" y="171252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E074-5AFB-32B2-A4EC-136DE341D5C1}"/>
              </a:ext>
            </a:extLst>
          </p:cNvPr>
          <p:cNvSpPr txBox="1"/>
          <p:nvPr/>
        </p:nvSpPr>
        <p:spPr>
          <a:xfrm>
            <a:off x="581025" y="234569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8DD4-B9CF-213B-6FC3-218940D87C3E}"/>
              </a:ext>
            </a:extLst>
          </p:cNvPr>
          <p:cNvSpPr txBox="1"/>
          <p:nvPr/>
        </p:nvSpPr>
        <p:spPr>
          <a:xfrm>
            <a:off x="581025" y="4960455"/>
            <a:ext cx="19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CHANNELS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A0995-5FED-2C9B-6F21-8D61B973D76B}"/>
              </a:ext>
            </a:extLst>
          </p:cNvPr>
          <p:cNvSpPr txBox="1"/>
          <p:nvPr/>
        </p:nvSpPr>
        <p:spPr>
          <a:xfrm rot="5400000">
            <a:off x="218985" y="502691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30972-F23D-3BEA-9248-2E84826B9B7C}"/>
              </a:ext>
            </a:extLst>
          </p:cNvPr>
          <p:cNvSpPr txBox="1"/>
          <p:nvPr/>
        </p:nvSpPr>
        <p:spPr>
          <a:xfrm rot="5400000">
            <a:off x="218985" y="2418949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F68B-981B-645D-625F-B04C5D7A4F3A}"/>
              </a:ext>
            </a:extLst>
          </p:cNvPr>
          <p:cNvSpPr txBox="1"/>
          <p:nvPr/>
        </p:nvSpPr>
        <p:spPr>
          <a:xfrm>
            <a:off x="242734" y="1721687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41AC4D-96DD-AFFF-0669-967549F46A21}"/>
              </a:ext>
            </a:extLst>
          </p:cNvPr>
          <p:cNvSpPr/>
          <p:nvPr/>
        </p:nvSpPr>
        <p:spPr>
          <a:xfrm>
            <a:off x="295274" y="5600572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AFA693-BFCF-F047-4F3F-4E12993DC636}"/>
              </a:ext>
            </a:extLst>
          </p:cNvPr>
          <p:cNvSpPr/>
          <p:nvPr/>
        </p:nvSpPr>
        <p:spPr>
          <a:xfrm>
            <a:off x="295272" y="6475538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Mario-Fans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EA6589-0D68-8A9F-7F65-3AE07BAACDA7}"/>
              </a:ext>
            </a:extLst>
          </p:cNvPr>
          <p:cNvSpPr/>
          <p:nvPr/>
        </p:nvSpPr>
        <p:spPr>
          <a:xfrm>
            <a:off x="295272" y="6896203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Pro Pongers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2498BE-4840-FA02-02BA-A257A0B1228F}"/>
              </a:ext>
            </a:extLst>
          </p:cNvPr>
          <p:cNvSpPr/>
          <p:nvPr/>
        </p:nvSpPr>
        <p:spPr>
          <a:xfrm>
            <a:off x="295272" y="2979639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080CC34-E1F2-5A5B-009B-37A761C2BCB8}"/>
              </a:ext>
            </a:extLst>
          </p:cNvPr>
          <p:cNvSpPr/>
          <p:nvPr/>
        </p:nvSpPr>
        <p:spPr>
          <a:xfrm>
            <a:off x="295272" y="3400304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864132-9EA2-8C97-1B7E-2CF13425DFDB}"/>
              </a:ext>
            </a:extLst>
          </p:cNvPr>
          <p:cNvSpPr/>
          <p:nvPr/>
        </p:nvSpPr>
        <p:spPr>
          <a:xfrm>
            <a:off x="295272" y="3811754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36523-51EC-BB00-CD52-C4DC058ED6B0}"/>
              </a:ext>
            </a:extLst>
          </p:cNvPr>
          <p:cNvSpPr/>
          <p:nvPr/>
        </p:nvSpPr>
        <p:spPr>
          <a:xfrm>
            <a:off x="295272" y="4232419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385E27-0EE3-5008-C6C0-C236866F3033}"/>
              </a:ext>
            </a:extLst>
          </p:cNvPr>
          <p:cNvSpPr/>
          <p:nvPr/>
        </p:nvSpPr>
        <p:spPr>
          <a:xfrm>
            <a:off x="295272" y="4653084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DDB8CCD0-E8B3-C149-E4E2-FBF026365CA8}"/>
              </a:ext>
            </a:extLst>
          </p:cNvPr>
          <p:cNvSpPr>
            <a:spLocks noChangeAspect="1"/>
          </p:cNvSpPr>
          <p:nvPr/>
        </p:nvSpPr>
        <p:spPr>
          <a:xfrm>
            <a:off x="383799" y="301605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12D25C48-3145-FDDC-1AD3-8393F902A76B}"/>
              </a:ext>
            </a:extLst>
          </p:cNvPr>
          <p:cNvSpPr>
            <a:spLocks noChangeAspect="1"/>
          </p:cNvSpPr>
          <p:nvPr/>
        </p:nvSpPr>
        <p:spPr>
          <a:xfrm>
            <a:off x="383957" y="343574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hlinkClick r:id="rId5" action="ppaction://hlinksldjump"/>
            <a:extLst>
              <a:ext uri="{FF2B5EF4-FFF2-40B4-BE49-F238E27FC236}">
                <a16:creationId xmlns:a16="http://schemas.microsoft.com/office/drawing/2014/main" id="{801B66AB-5C91-86D7-45DA-5FF464231997}"/>
              </a:ext>
            </a:extLst>
          </p:cNvPr>
          <p:cNvSpPr>
            <a:spLocks noChangeAspect="1"/>
          </p:cNvSpPr>
          <p:nvPr/>
        </p:nvSpPr>
        <p:spPr>
          <a:xfrm>
            <a:off x="383799" y="3844915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hlinkClick r:id="rId5" action="ppaction://hlinksldjump"/>
            <a:extLst>
              <a:ext uri="{FF2B5EF4-FFF2-40B4-BE49-F238E27FC236}">
                <a16:creationId xmlns:a16="http://schemas.microsoft.com/office/drawing/2014/main" id="{DA5C476B-FBEA-7CB4-5FB1-AE7BEA53CB70}"/>
              </a:ext>
            </a:extLst>
          </p:cNvPr>
          <p:cNvSpPr>
            <a:spLocks noChangeAspect="1"/>
          </p:cNvSpPr>
          <p:nvPr/>
        </p:nvSpPr>
        <p:spPr>
          <a:xfrm>
            <a:off x="380932" y="427545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58844B6D-0B72-DA9D-B925-12BC53E0717F}"/>
              </a:ext>
            </a:extLst>
          </p:cNvPr>
          <p:cNvSpPr>
            <a:spLocks noChangeAspect="1"/>
          </p:cNvSpPr>
          <p:nvPr/>
        </p:nvSpPr>
        <p:spPr>
          <a:xfrm>
            <a:off x="380932" y="468428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D6267E-2991-5812-2ED8-2DF3D67DBF62}"/>
              </a:ext>
            </a:extLst>
          </p:cNvPr>
          <p:cNvSpPr/>
          <p:nvPr/>
        </p:nvSpPr>
        <p:spPr>
          <a:xfrm>
            <a:off x="295272" y="6046472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8D8B0D-7A15-0A40-0B42-FF8EE64C74C5}"/>
              </a:ext>
            </a:extLst>
          </p:cNvPr>
          <p:cNvSpPr/>
          <p:nvPr/>
        </p:nvSpPr>
        <p:spPr>
          <a:xfrm>
            <a:off x="3195637" y="2411650"/>
            <a:ext cx="8701089" cy="363482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FD171F-3A2D-86B2-A8F9-FBDF979E1CEF}"/>
              </a:ext>
            </a:extLst>
          </p:cNvPr>
          <p:cNvSpPr/>
          <p:nvPr/>
        </p:nvSpPr>
        <p:spPr>
          <a:xfrm>
            <a:off x="3180767" y="1867191"/>
            <a:ext cx="8719279" cy="44843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A1C47-907F-0978-BAFB-4DED54638C08}"/>
              </a:ext>
            </a:extLst>
          </p:cNvPr>
          <p:cNvSpPr txBox="1"/>
          <p:nvPr/>
        </p:nvSpPr>
        <p:spPr>
          <a:xfrm>
            <a:off x="3236131" y="1916501"/>
            <a:ext cx="30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6744C8-C67F-00B8-0ECD-41B7B19E6C18}"/>
              </a:ext>
            </a:extLst>
          </p:cNvPr>
          <p:cNvSpPr/>
          <p:nvPr/>
        </p:nvSpPr>
        <p:spPr>
          <a:xfrm>
            <a:off x="3195637" y="6131192"/>
            <a:ext cx="8701089" cy="34434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>
                <a:latin typeface="American Typewriter" panose="02090604020004020304" pitchFamily="18" charset="77"/>
              </a:rPr>
              <a:t>&gt; Wanna play a game?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E44B00-B85B-60E3-40AF-84903140C78F}"/>
              </a:ext>
            </a:extLst>
          </p:cNvPr>
          <p:cNvSpPr txBox="1"/>
          <p:nvPr/>
        </p:nvSpPr>
        <p:spPr>
          <a:xfrm>
            <a:off x="3253159" y="247585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en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how are you doin?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8D5BF-AF1B-51B4-2685-6DBA62738C35}"/>
              </a:ext>
            </a:extLst>
          </p:cNvPr>
          <p:cNvSpPr txBox="1"/>
          <p:nvPr/>
        </p:nvSpPr>
        <p:spPr>
          <a:xfrm>
            <a:off x="3249967" y="278169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me</a:t>
            </a:r>
            <a:r>
              <a: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Great, and you?</a:t>
            </a:r>
          </a:p>
        </p:txBody>
      </p:sp>
      <p:sp>
        <p:nvSpPr>
          <p:cNvPr id="11" name="Rounded 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FE064C0A-DD23-9769-0437-32D1924EB5AD}"/>
              </a:ext>
            </a:extLst>
          </p:cNvPr>
          <p:cNvSpPr/>
          <p:nvPr/>
        </p:nvSpPr>
        <p:spPr>
          <a:xfrm>
            <a:off x="2076569" y="651476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4" name="Rounded 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1D7066B-A78D-AEEE-7042-9E7037718367}"/>
              </a:ext>
            </a:extLst>
          </p:cNvPr>
          <p:cNvSpPr/>
          <p:nvPr/>
        </p:nvSpPr>
        <p:spPr>
          <a:xfrm>
            <a:off x="2076569" y="6935434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BDC8AEA-BEE0-D099-CF0B-2B66D6C39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1920" y="1138377"/>
            <a:ext cx="270000" cy="27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192BD-0629-1C73-9564-208A8FEF8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7273" y="1141508"/>
            <a:ext cx="270000" cy="27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3C9ACFE-4731-BB39-D3C4-A0ACB8A3F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4400" y="1141508"/>
            <a:ext cx="342773" cy="27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0B64D2-1ED0-E419-4B65-D59B10B734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0982" y="1138377"/>
            <a:ext cx="270000" cy="27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1BD9796-DA67-EC5D-ED2B-6A094CA9A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0353" y="1756908"/>
            <a:ext cx="270000" cy="27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C3A5696-5762-D0B7-673D-7A67FBE12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56225" y="1693025"/>
            <a:ext cx="270000" cy="27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01D4D62-445E-E7FE-80C1-1F8C13417C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88514" y="1695981"/>
            <a:ext cx="270000" cy="270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C65D5B0-718D-DF1B-B698-B0D5EB7C2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3936" y="1698849"/>
            <a:ext cx="270000" cy="270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976328B-DDCB-B9CB-CCC5-4E9DADB33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15775" y="1781501"/>
            <a:ext cx="270000" cy="270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8EA09B0-5F7E-0BF9-CCB6-1828DE7708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7273" y="1686142"/>
            <a:ext cx="342774" cy="27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E31BE05-22C9-2BFF-5F05-54ADBEEE43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11262" y="1142417"/>
            <a:ext cx="269091" cy="26909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62D0CFE-CDDB-F1D6-E229-14678194F3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15606" y="1120474"/>
            <a:ext cx="269091" cy="2690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055B35-1335-D92D-C17E-4ACF9C2A9A38}"/>
              </a:ext>
            </a:extLst>
          </p:cNvPr>
          <p:cNvSpPr txBox="1"/>
          <p:nvPr/>
        </p:nvSpPr>
        <p:spPr>
          <a:xfrm>
            <a:off x="2448318" y="2950499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FE7CBC-E4B3-ED78-851B-F9CAE684C2C9}"/>
              </a:ext>
            </a:extLst>
          </p:cNvPr>
          <p:cNvSpPr txBox="1"/>
          <p:nvPr/>
        </p:nvSpPr>
        <p:spPr>
          <a:xfrm>
            <a:off x="2443558" y="3377848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1391C8-A471-E847-FD32-227599A37829}"/>
              </a:ext>
            </a:extLst>
          </p:cNvPr>
          <p:cNvSpPr txBox="1"/>
          <p:nvPr/>
        </p:nvSpPr>
        <p:spPr>
          <a:xfrm>
            <a:off x="2440491" y="3780384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F2E1CC-B5A0-9624-01A7-12C29771C566}"/>
              </a:ext>
            </a:extLst>
          </p:cNvPr>
          <p:cNvSpPr txBox="1"/>
          <p:nvPr/>
        </p:nvSpPr>
        <p:spPr>
          <a:xfrm>
            <a:off x="2443558" y="420090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269E8F-04A4-F63D-56AB-E9C0EE02A61D}"/>
              </a:ext>
            </a:extLst>
          </p:cNvPr>
          <p:cNvSpPr txBox="1"/>
          <p:nvPr/>
        </p:nvSpPr>
        <p:spPr>
          <a:xfrm>
            <a:off x="2441182" y="461474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5" name="Rounded 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7E5368B8-A85E-EBD6-5299-BAE5B2E9BA44}"/>
              </a:ext>
            </a:extLst>
          </p:cNvPr>
          <p:cNvSpPr/>
          <p:nvPr/>
        </p:nvSpPr>
        <p:spPr>
          <a:xfrm>
            <a:off x="11053358" y="6176661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6EBA1-A1E1-446B-598C-3D48372991FB}"/>
              </a:ext>
            </a:extLst>
          </p:cNvPr>
          <p:cNvSpPr txBox="1"/>
          <p:nvPr/>
        </p:nvSpPr>
        <p:spPr>
          <a:xfrm>
            <a:off x="3236131" y="3058689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has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send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a game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invite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!</a:t>
            </a:r>
            <a:endParaRPr lang="en-DE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6" name="Rounded 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7D433F69-3B64-F2BD-B2A6-3DACA5760188}"/>
              </a:ext>
            </a:extLst>
          </p:cNvPr>
          <p:cNvSpPr/>
          <p:nvPr/>
        </p:nvSpPr>
        <p:spPr>
          <a:xfrm>
            <a:off x="6747830" y="3070664"/>
            <a:ext cx="756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ACCEPT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5030B-B8C8-105C-389F-A86D54413FB9}"/>
              </a:ext>
            </a:extLst>
          </p:cNvPr>
          <p:cNvSpPr txBox="1"/>
          <p:nvPr/>
        </p:nvSpPr>
        <p:spPr>
          <a:xfrm>
            <a:off x="3235017" y="3401645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has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sent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a friend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request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!</a:t>
            </a:r>
            <a:endParaRPr lang="en-DE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68F20-D3FE-30F3-55A3-A70B689F9B32}"/>
              </a:ext>
            </a:extLst>
          </p:cNvPr>
          <p:cNvSpPr txBox="1"/>
          <p:nvPr/>
        </p:nvSpPr>
        <p:spPr>
          <a:xfrm>
            <a:off x="3231950" y="3744601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invited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to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the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channel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“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DonkeyKongUltras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“!</a:t>
            </a:r>
            <a:endParaRPr lang="en-DE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6" name="Rounded Rectangle 25">
            <a:hlinkClick r:id="rId8" action="ppaction://hlinksldjump"/>
            <a:extLst>
              <a:ext uri="{FF2B5EF4-FFF2-40B4-BE49-F238E27FC236}">
                <a16:creationId xmlns:a16="http://schemas.microsoft.com/office/drawing/2014/main" id="{3A786961-4EDA-14FC-A6B3-DE5949DD2F25}"/>
              </a:ext>
            </a:extLst>
          </p:cNvPr>
          <p:cNvSpPr/>
          <p:nvPr/>
        </p:nvSpPr>
        <p:spPr>
          <a:xfrm>
            <a:off x="8828481" y="3768768"/>
            <a:ext cx="756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34" name="Rounded Rectangle 33">
            <a:hlinkClick r:id="rId8" action="ppaction://hlinksldjump"/>
            <a:extLst>
              <a:ext uri="{FF2B5EF4-FFF2-40B4-BE49-F238E27FC236}">
                <a16:creationId xmlns:a16="http://schemas.microsoft.com/office/drawing/2014/main" id="{4202CF34-2E1D-C37F-DFE8-B446526E3962}"/>
              </a:ext>
            </a:extLst>
          </p:cNvPr>
          <p:cNvSpPr/>
          <p:nvPr/>
        </p:nvSpPr>
        <p:spPr>
          <a:xfrm>
            <a:off x="6961190" y="3417443"/>
            <a:ext cx="756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246241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3CCA6-21EA-8DFB-979D-30B28E20A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24044-BB3B-B8E3-5D9A-3BC14CD0D1A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7A71B-A4C5-C625-21BB-DFFDE1938E47}"/>
              </a:ext>
            </a:extLst>
          </p:cNvPr>
          <p:cNvSpPr txBox="1"/>
          <p:nvPr/>
        </p:nvSpPr>
        <p:spPr>
          <a:xfrm>
            <a:off x="581025" y="171252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E074-5AFB-32B2-A4EC-136DE341D5C1}"/>
              </a:ext>
            </a:extLst>
          </p:cNvPr>
          <p:cNvSpPr txBox="1"/>
          <p:nvPr/>
        </p:nvSpPr>
        <p:spPr>
          <a:xfrm>
            <a:off x="581025" y="234569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8DD4-B9CF-213B-6FC3-218940D87C3E}"/>
              </a:ext>
            </a:extLst>
          </p:cNvPr>
          <p:cNvSpPr txBox="1"/>
          <p:nvPr/>
        </p:nvSpPr>
        <p:spPr>
          <a:xfrm>
            <a:off x="581025" y="4960455"/>
            <a:ext cx="196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CHANNELS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A0995-5FED-2C9B-6F21-8D61B973D76B}"/>
              </a:ext>
            </a:extLst>
          </p:cNvPr>
          <p:cNvSpPr txBox="1"/>
          <p:nvPr/>
        </p:nvSpPr>
        <p:spPr>
          <a:xfrm rot="5400000">
            <a:off x="218985" y="502691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30972-F23D-3BEA-9248-2E84826B9B7C}"/>
              </a:ext>
            </a:extLst>
          </p:cNvPr>
          <p:cNvSpPr txBox="1"/>
          <p:nvPr/>
        </p:nvSpPr>
        <p:spPr>
          <a:xfrm rot="5400000">
            <a:off x="218985" y="2418949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F68B-981B-645D-625F-B04C5D7A4F3A}"/>
              </a:ext>
            </a:extLst>
          </p:cNvPr>
          <p:cNvSpPr txBox="1"/>
          <p:nvPr/>
        </p:nvSpPr>
        <p:spPr>
          <a:xfrm>
            <a:off x="242734" y="1721687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41AC4D-96DD-AFFF-0669-967549F46A21}"/>
              </a:ext>
            </a:extLst>
          </p:cNvPr>
          <p:cNvSpPr/>
          <p:nvPr/>
        </p:nvSpPr>
        <p:spPr>
          <a:xfrm>
            <a:off x="295274" y="5600572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AFA693-BFCF-F047-4F3F-4E12993DC636}"/>
              </a:ext>
            </a:extLst>
          </p:cNvPr>
          <p:cNvSpPr/>
          <p:nvPr/>
        </p:nvSpPr>
        <p:spPr>
          <a:xfrm>
            <a:off x="295272" y="6475538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Mario-Fans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EA6589-0D68-8A9F-7F65-3AE07BAACDA7}"/>
              </a:ext>
            </a:extLst>
          </p:cNvPr>
          <p:cNvSpPr/>
          <p:nvPr/>
        </p:nvSpPr>
        <p:spPr>
          <a:xfrm>
            <a:off x="295272" y="6896203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Pro Pongers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2498BE-4840-FA02-02BA-A257A0B1228F}"/>
              </a:ext>
            </a:extLst>
          </p:cNvPr>
          <p:cNvSpPr/>
          <p:nvPr/>
        </p:nvSpPr>
        <p:spPr>
          <a:xfrm>
            <a:off x="295272" y="2979639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080CC34-E1F2-5A5B-009B-37A761C2BCB8}"/>
              </a:ext>
            </a:extLst>
          </p:cNvPr>
          <p:cNvSpPr/>
          <p:nvPr/>
        </p:nvSpPr>
        <p:spPr>
          <a:xfrm>
            <a:off x="295272" y="3400304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864132-9EA2-8C97-1B7E-2CF13425DFDB}"/>
              </a:ext>
            </a:extLst>
          </p:cNvPr>
          <p:cNvSpPr/>
          <p:nvPr/>
        </p:nvSpPr>
        <p:spPr>
          <a:xfrm>
            <a:off x="295272" y="3811754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36523-51EC-BB00-CD52-C4DC058ED6B0}"/>
              </a:ext>
            </a:extLst>
          </p:cNvPr>
          <p:cNvSpPr/>
          <p:nvPr/>
        </p:nvSpPr>
        <p:spPr>
          <a:xfrm>
            <a:off x="295272" y="4232419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385E27-0EE3-5008-C6C0-C236866F3033}"/>
              </a:ext>
            </a:extLst>
          </p:cNvPr>
          <p:cNvSpPr/>
          <p:nvPr/>
        </p:nvSpPr>
        <p:spPr>
          <a:xfrm>
            <a:off x="295272" y="4653084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DDB8CCD0-E8B3-C149-E4E2-FBF026365CA8}"/>
              </a:ext>
            </a:extLst>
          </p:cNvPr>
          <p:cNvSpPr>
            <a:spLocks noChangeAspect="1"/>
          </p:cNvSpPr>
          <p:nvPr/>
        </p:nvSpPr>
        <p:spPr>
          <a:xfrm>
            <a:off x="383799" y="301605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12D25C48-3145-FDDC-1AD3-8393F902A76B}"/>
              </a:ext>
            </a:extLst>
          </p:cNvPr>
          <p:cNvSpPr>
            <a:spLocks noChangeAspect="1"/>
          </p:cNvSpPr>
          <p:nvPr/>
        </p:nvSpPr>
        <p:spPr>
          <a:xfrm>
            <a:off x="383957" y="343574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hlinkClick r:id="rId5" action="ppaction://hlinksldjump"/>
            <a:extLst>
              <a:ext uri="{FF2B5EF4-FFF2-40B4-BE49-F238E27FC236}">
                <a16:creationId xmlns:a16="http://schemas.microsoft.com/office/drawing/2014/main" id="{801B66AB-5C91-86D7-45DA-5FF464231997}"/>
              </a:ext>
            </a:extLst>
          </p:cNvPr>
          <p:cNvSpPr>
            <a:spLocks noChangeAspect="1"/>
          </p:cNvSpPr>
          <p:nvPr/>
        </p:nvSpPr>
        <p:spPr>
          <a:xfrm>
            <a:off x="383799" y="3844915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hlinkClick r:id="rId5" action="ppaction://hlinksldjump"/>
            <a:extLst>
              <a:ext uri="{FF2B5EF4-FFF2-40B4-BE49-F238E27FC236}">
                <a16:creationId xmlns:a16="http://schemas.microsoft.com/office/drawing/2014/main" id="{DA5C476B-FBEA-7CB4-5FB1-AE7BEA53CB70}"/>
              </a:ext>
            </a:extLst>
          </p:cNvPr>
          <p:cNvSpPr>
            <a:spLocks noChangeAspect="1"/>
          </p:cNvSpPr>
          <p:nvPr/>
        </p:nvSpPr>
        <p:spPr>
          <a:xfrm>
            <a:off x="380932" y="427545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58844B6D-0B72-DA9D-B925-12BC53E0717F}"/>
              </a:ext>
            </a:extLst>
          </p:cNvPr>
          <p:cNvSpPr>
            <a:spLocks noChangeAspect="1"/>
          </p:cNvSpPr>
          <p:nvPr/>
        </p:nvSpPr>
        <p:spPr>
          <a:xfrm>
            <a:off x="380932" y="4684287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D6267E-2991-5812-2ED8-2DF3D67DBF62}"/>
              </a:ext>
            </a:extLst>
          </p:cNvPr>
          <p:cNvSpPr/>
          <p:nvPr/>
        </p:nvSpPr>
        <p:spPr>
          <a:xfrm>
            <a:off x="295272" y="6046472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8D8B0D-7A15-0A40-0B42-FF8EE64C74C5}"/>
              </a:ext>
            </a:extLst>
          </p:cNvPr>
          <p:cNvSpPr/>
          <p:nvPr/>
        </p:nvSpPr>
        <p:spPr>
          <a:xfrm>
            <a:off x="3195637" y="2411650"/>
            <a:ext cx="8701089" cy="363482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FD171F-3A2D-86B2-A8F9-FBDF979E1CEF}"/>
              </a:ext>
            </a:extLst>
          </p:cNvPr>
          <p:cNvSpPr/>
          <p:nvPr/>
        </p:nvSpPr>
        <p:spPr>
          <a:xfrm>
            <a:off x="3180767" y="1867191"/>
            <a:ext cx="8719279" cy="44843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A1C47-907F-0978-BAFB-4DED54638C08}"/>
              </a:ext>
            </a:extLst>
          </p:cNvPr>
          <p:cNvSpPr txBox="1"/>
          <p:nvPr/>
        </p:nvSpPr>
        <p:spPr>
          <a:xfrm>
            <a:off x="3236131" y="1916501"/>
            <a:ext cx="30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6744C8-C67F-00B8-0ECD-41B7B19E6C18}"/>
              </a:ext>
            </a:extLst>
          </p:cNvPr>
          <p:cNvSpPr/>
          <p:nvPr/>
        </p:nvSpPr>
        <p:spPr>
          <a:xfrm>
            <a:off x="3195637" y="6131192"/>
            <a:ext cx="8701089" cy="34434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>
                <a:latin typeface="American Typewriter" panose="02090604020004020304" pitchFamily="18" charset="77"/>
              </a:rPr>
              <a:t>&gt; Wanna play a game?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E44B00-B85B-60E3-40AF-84903140C78F}"/>
              </a:ext>
            </a:extLst>
          </p:cNvPr>
          <p:cNvSpPr txBox="1"/>
          <p:nvPr/>
        </p:nvSpPr>
        <p:spPr>
          <a:xfrm>
            <a:off x="3253159" y="247585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en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how are you doin?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8D5BF-AF1B-51B4-2685-6DBA62738C35}"/>
              </a:ext>
            </a:extLst>
          </p:cNvPr>
          <p:cNvSpPr txBox="1"/>
          <p:nvPr/>
        </p:nvSpPr>
        <p:spPr>
          <a:xfrm>
            <a:off x="3249967" y="278169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me</a:t>
            </a:r>
            <a:r>
              <a: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Great, and you?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971140-D4B4-E757-85E9-6C35840F0FDA}"/>
              </a:ext>
            </a:extLst>
          </p:cNvPr>
          <p:cNvSpPr/>
          <p:nvPr/>
        </p:nvSpPr>
        <p:spPr>
          <a:xfrm>
            <a:off x="12294624" y="882491"/>
            <a:ext cx="4572000" cy="5384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Open: 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invite</a:t>
            </a:r>
            <a:endParaRPr lang="de-DE" dirty="0"/>
          </a:p>
          <a:p>
            <a:pPr marL="285750" indent="-285750" algn="ctr">
              <a:buFontTx/>
              <a:buChar char="-"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-&gt; all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items</a:t>
            </a:r>
            <a:endParaRPr lang="de-DE" dirty="0"/>
          </a:p>
          <a:p>
            <a:pPr marL="285750" indent="-285750" algn="ctr">
              <a:buFontTx/>
              <a:buChar char="-"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unread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 marL="285750" indent="-285750" algn="ctr">
              <a:buFontTx/>
              <a:buChar char="-"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game </a:t>
            </a:r>
            <a:r>
              <a:rPr lang="de-DE" dirty="0" err="1"/>
              <a:t>invite</a:t>
            </a:r>
            <a:endParaRPr lang="de-DE" dirty="0"/>
          </a:p>
          <a:p>
            <a:pPr marL="285750" indent="-285750" algn="ctr">
              <a:buFontTx/>
              <a:buChar char="-"/>
            </a:pPr>
            <a:r>
              <a:rPr lang="de-DE" dirty="0" err="1"/>
              <a:t>Dots</a:t>
            </a:r>
            <a:r>
              <a:rPr lang="de-DE" dirty="0"/>
              <a:t> also in </a:t>
            </a:r>
            <a:r>
              <a:rPr lang="de-DE" dirty="0" err="1"/>
              <a:t>friends</a:t>
            </a:r>
            <a:r>
              <a:rPr lang="de-DE" dirty="0"/>
              <a:t> </a:t>
            </a:r>
            <a:r>
              <a:rPr lang="de-DE" dirty="0" err="1"/>
              <a:t>column</a:t>
            </a:r>
            <a:endParaRPr lang="de-DE" dirty="0"/>
          </a:p>
          <a:p>
            <a:pPr marL="285750" indent="-285750" algn="ctr">
              <a:buFontTx/>
              <a:buChar char="-"/>
            </a:pPr>
            <a:r>
              <a:rPr lang="de-DE" dirty="0" err="1"/>
              <a:t>Unfriend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</p:txBody>
      </p:sp>
      <p:sp>
        <p:nvSpPr>
          <p:cNvPr id="11" name="Rounded 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FE064C0A-DD23-9769-0437-32D1924EB5AD}"/>
              </a:ext>
            </a:extLst>
          </p:cNvPr>
          <p:cNvSpPr/>
          <p:nvPr/>
        </p:nvSpPr>
        <p:spPr>
          <a:xfrm>
            <a:off x="2076569" y="651476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4" name="Rounded 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1D7066B-A78D-AEEE-7042-9E7037718367}"/>
              </a:ext>
            </a:extLst>
          </p:cNvPr>
          <p:cNvSpPr/>
          <p:nvPr/>
        </p:nvSpPr>
        <p:spPr>
          <a:xfrm>
            <a:off x="2076569" y="6935434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BDC8AEA-BEE0-D099-CF0B-2B66D6C39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1920" y="1138377"/>
            <a:ext cx="270000" cy="27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F192BD-0629-1C73-9564-208A8FEF8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7273" y="1141508"/>
            <a:ext cx="270000" cy="27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3C9ACFE-4731-BB39-D3C4-A0ACB8A3FF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4400" y="1141508"/>
            <a:ext cx="342773" cy="27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0B64D2-1ED0-E419-4B65-D59B10B734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20982" y="1138377"/>
            <a:ext cx="270000" cy="27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1BD9796-DA67-EC5D-ED2B-6A094CA9AA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0353" y="1756908"/>
            <a:ext cx="270000" cy="27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C3A5696-5762-D0B7-673D-7A67FBE121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56225" y="1693025"/>
            <a:ext cx="270000" cy="27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01D4D62-445E-E7FE-80C1-1F8C13417C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88514" y="1695981"/>
            <a:ext cx="270000" cy="270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C65D5B0-718D-DF1B-B698-B0D5EB7C2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23936" y="1698849"/>
            <a:ext cx="270000" cy="270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976328B-DDCB-B9CB-CCC5-4E9DADB333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15775" y="1781501"/>
            <a:ext cx="270000" cy="270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8EA09B0-5F7E-0BF9-CCB6-1828DE7708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7273" y="1686142"/>
            <a:ext cx="342774" cy="27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E31BE05-22C9-2BFF-5F05-54ADBEEE432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11262" y="1142417"/>
            <a:ext cx="269091" cy="26909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62D0CFE-CDDB-F1D6-E229-14678194F3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15606" y="1120474"/>
            <a:ext cx="269091" cy="2690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055B35-1335-D92D-C17E-4ACF9C2A9A38}"/>
              </a:ext>
            </a:extLst>
          </p:cNvPr>
          <p:cNvSpPr txBox="1"/>
          <p:nvPr/>
        </p:nvSpPr>
        <p:spPr>
          <a:xfrm>
            <a:off x="2448318" y="2950499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FE7CBC-E4B3-ED78-851B-F9CAE684C2C9}"/>
              </a:ext>
            </a:extLst>
          </p:cNvPr>
          <p:cNvSpPr txBox="1"/>
          <p:nvPr/>
        </p:nvSpPr>
        <p:spPr>
          <a:xfrm>
            <a:off x="2443558" y="3377848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1391C8-A471-E847-FD32-227599A37829}"/>
              </a:ext>
            </a:extLst>
          </p:cNvPr>
          <p:cNvSpPr txBox="1"/>
          <p:nvPr/>
        </p:nvSpPr>
        <p:spPr>
          <a:xfrm>
            <a:off x="2440491" y="3780384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F2E1CC-B5A0-9624-01A7-12C29771C566}"/>
              </a:ext>
            </a:extLst>
          </p:cNvPr>
          <p:cNvSpPr txBox="1"/>
          <p:nvPr/>
        </p:nvSpPr>
        <p:spPr>
          <a:xfrm>
            <a:off x="2443558" y="4200901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269E8F-04A4-F63D-56AB-E9C0EE02A61D}"/>
              </a:ext>
            </a:extLst>
          </p:cNvPr>
          <p:cNvSpPr txBox="1"/>
          <p:nvPr/>
        </p:nvSpPr>
        <p:spPr>
          <a:xfrm>
            <a:off x="2441182" y="461474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5" name="Rounded 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7E5368B8-A85E-EBD6-5299-BAE5B2E9BA44}"/>
              </a:ext>
            </a:extLst>
          </p:cNvPr>
          <p:cNvSpPr/>
          <p:nvPr/>
        </p:nvSpPr>
        <p:spPr>
          <a:xfrm>
            <a:off x="11053358" y="6176661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6EBA1-A1E1-446B-598C-3D48372991FB}"/>
              </a:ext>
            </a:extLst>
          </p:cNvPr>
          <p:cNvSpPr txBox="1"/>
          <p:nvPr/>
        </p:nvSpPr>
        <p:spPr>
          <a:xfrm>
            <a:off x="3236131" y="3058689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has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send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a game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invite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!</a:t>
            </a:r>
            <a:endParaRPr lang="en-DE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6" name="Rounded 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7D433F69-3B64-F2BD-B2A6-3DACA5760188}"/>
              </a:ext>
            </a:extLst>
          </p:cNvPr>
          <p:cNvSpPr/>
          <p:nvPr/>
        </p:nvSpPr>
        <p:spPr>
          <a:xfrm>
            <a:off x="6747830" y="3082856"/>
            <a:ext cx="756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ACCEPT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5030B-B8C8-105C-389F-A86D54413FB9}"/>
              </a:ext>
            </a:extLst>
          </p:cNvPr>
          <p:cNvSpPr txBox="1"/>
          <p:nvPr/>
        </p:nvSpPr>
        <p:spPr>
          <a:xfrm>
            <a:off x="3235017" y="3401645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saskia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invited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to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the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channel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 “</a:t>
            </a:r>
            <a:r>
              <a:rPr lang="de-DE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DonkeyKongUltras</a:t>
            </a:r>
            <a:r>
              <a:rPr lang="de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“!</a:t>
            </a:r>
            <a:endParaRPr lang="en-DE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7" name="Rounded 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E4508532-DFB8-EE89-7471-99427FCCF073}"/>
              </a:ext>
            </a:extLst>
          </p:cNvPr>
          <p:cNvSpPr/>
          <p:nvPr/>
        </p:nvSpPr>
        <p:spPr>
          <a:xfrm>
            <a:off x="8831548" y="3425812"/>
            <a:ext cx="756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BB027B-5BFA-1209-7F99-43AAAA6E63EB}"/>
              </a:ext>
            </a:extLst>
          </p:cNvPr>
          <p:cNvGrpSpPr/>
          <p:nvPr/>
        </p:nvGrpSpPr>
        <p:grpSpPr>
          <a:xfrm>
            <a:off x="3740275" y="2675580"/>
            <a:ext cx="4711450" cy="2309374"/>
            <a:chOff x="3740275" y="2675580"/>
            <a:chExt cx="4711450" cy="23093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A5AE809-6C1A-71A3-2C4C-918B557E3708}"/>
                </a:ext>
              </a:extLst>
            </p:cNvPr>
            <p:cNvSpPr/>
            <p:nvPr/>
          </p:nvSpPr>
          <p:spPr>
            <a:xfrm>
              <a:off x="3740275" y="2675580"/>
              <a:ext cx="4711450" cy="2309374"/>
            </a:xfrm>
            <a:prstGeom prst="roundRect">
              <a:avLst/>
            </a:prstGeom>
            <a:solidFill>
              <a:schemeClr val="accent6">
                <a:lumMod val="75000"/>
                <a:alpha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5C3D55CA-6783-CA64-0476-7F7B40A379D1}"/>
                </a:ext>
              </a:extLst>
            </p:cNvPr>
            <p:cNvSpPr txBox="1"/>
            <p:nvPr/>
          </p:nvSpPr>
          <p:spPr>
            <a:xfrm>
              <a:off x="4777481" y="2738570"/>
              <a:ext cx="26370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FF0000"/>
                  </a:solidFill>
                  <a:latin typeface="Jumpman" panose="02000500000000000000" pitchFamily="2" charset="77"/>
                </a:rPr>
                <a:t>- CHANNEL PASSWORD -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9B6CFC-15D3-3E16-0B7E-F426411E4D38}"/>
                </a:ext>
              </a:extLst>
            </p:cNvPr>
            <p:cNvSpPr txBox="1"/>
            <p:nvPr/>
          </p:nvSpPr>
          <p:spPr>
            <a:xfrm>
              <a:off x="3862947" y="3231111"/>
              <a:ext cx="44154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The Channel “DonkeyKongUltras”  is password-protected. Please enter the password: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36B410-E60A-7877-5E63-E5EE241F08BA}"/>
                </a:ext>
              </a:extLst>
            </p:cNvPr>
            <p:cNvSpPr txBox="1"/>
            <p:nvPr/>
          </p:nvSpPr>
          <p:spPr>
            <a:xfrm>
              <a:off x="3862947" y="4056412"/>
              <a:ext cx="3040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Password:</a:t>
              </a:r>
            </a:p>
          </p:txBody>
        </p:sp>
        <p:sp>
          <p:nvSpPr>
            <p:cNvPr id="42" name="Rounded Rectangle 41">
              <a:hlinkClick r:id="rId8" action="ppaction://hlinksldjump"/>
              <a:extLst>
                <a:ext uri="{FF2B5EF4-FFF2-40B4-BE49-F238E27FC236}">
                  <a16:creationId xmlns:a16="http://schemas.microsoft.com/office/drawing/2014/main" id="{7B79E130-47F0-3560-0884-5E63D6B0B925}"/>
                </a:ext>
              </a:extLst>
            </p:cNvPr>
            <p:cNvSpPr/>
            <p:nvPr/>
          </p:nvSpPr>
          <p:spPr>
            <a:xfrm>
              <a:off x="5103089" y="4587316"/>
              <a:ext cx="900000" cy="253407"/>
            </a:xfrm>
            <a:prstGeom prst="roundRect">
              <a:avLst/>
            </a:prstGeom>
            <a:solidFill>
              <a:srgbClr val="FF00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1C5726"/>
                  </a:solidFill>
                  <a:latin typeface="Jumpman" panose="02000500000000000000" pitchFamily="2" charset="77"/>
                </a:rPr>
                <a:t>JOIN</a:t>
              </a:r>
            </a:p>
          </p:txBody>
        </p:sp>
        <p:sp>
          <p:nvSpPr>
            <p:cNvPr id="43" name="Rounded Rectangle 42">
              <a:hlinkClick r:id="rId8" action="ppaction://hlinksldjump"/>
              <a:extLst>
                <a:ext uri="{FF2B5EF4-FFF2-40B4-BE49-F238E27FC236}">
                  <a16:creationId xmlns:a16="http://schemas.microsoft.com/office/drawing/2014/main" id="{264700CC-DDC8-81A8-01A3-A0D488F7F58F}"/>
                </a:ext>
              </a:extLst>
            </p:cNvPr>
            <p:cNvSpPr/>
            <p:nvPr/>
          </p:nvSpPr>
          <p:spPr>
            <a:xfrm>
              <a:off x="6106014" y="4587316"/>
              <a:ext cx="900000" cy="253407"/>
            </a:xfrm>
            <a:prstGeom prst="roundRect">
              <a:avLst/>
            </a:prstGeom>
            <a:solidFill>
              <a:srgbClr val="1C5726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 b="1" dirty="0">
                  <a:ln w="12700">
                    <a:solidFill>
                      <a:srgbClr val="FFC000"/>
                    </a:solidFill>
                  </a:ln>
                  <a:solidFill>
                    <a:srgbClr val="FF0000"/>
                  </a:solidFill>
                  <a:latin typeface="Jumpman" panose="02000500000000000000" pitchFamily="2" charset="77"/>
                </a:rPr>
                <a:t>CANCEL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7D0B97E-C407-E7BB-1A1E-4039B3632D27}"/>
                </a:ext>
              </a:extLst>
            </p:cNvPr>
            <p:cNvSpPr/>
            <p:nvPr/>
          </p:nvSpPr>
          <p:spPr>
            <a:xfrm>
              <a:off x="5539220" y="4065018"/>
              <a:ext cx="2376000" cy="252000"/>
            </a:xfrm>
            <a:prstGeom prst="roundRect">
              <a:avLst>
                <a:gd name="adj" fmla="val 32524"/>
              </a:avLst>
            </a:prstGeom>
            <a:solidFill>
              <a:srgbClr val="1C572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********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3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20B32-B209-8AC7-2A52-3F3715DA4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846F0-1D9D-C683-E5AC-E1AF1D0530B8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B4855-D0CA-1583-CDD3-D1A1574D1984}"/>
              </a:ext>
            </a:extLst>
          </p:cNvPr>
          <p:cNvSpPr txBox="1"/>
          <p:nvPr/>
        </p:nvSpPr>
        <p:spPr>
          <a:xfrm>
            <a:off x="1518773" y="155336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#1 - #10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87303-CE2C-8227-21E0-8CEB10CBA783}"/>
              </a:ext>
            </a:extLst>
          </p:cNvPr>
          <p:cNvSpPr/>
          <p:nvPr/>
        </p:nvSpPr>
        <p:spPr>
          <a:xfrm>
            <a:off x="3600922" y="1822896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4A8FB-B2C4-86C5-2187-4CD3BECF3D02}"/>
              </a:ext>
            </a:extLst>
          </p:cNvPr>
          <p:cNvSpPr/>
          <p:nvPr/>
        </p:nvSpPr>
        <p:spPr>
          <a:xfrm>
            <a:off x="493898" y="1822896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4BCDE7-A1D3-868F-1265-E4BD58872114}"/>
              </a:ext>
            </a:extLst>
          </p:cNvPr>
          <p:cNvSpPr/>
          <p:nvPr/>
        </p:nvSpPr>
        <p:spPr>
          <a:xfrm>
            <a:off x="482573" y="2148378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4" action="ppaction://hlinksldjump"/>
            <a:extLst>
              <a:ext uri="{FF2B5EF4-FFF2-40B4-BE49-F238E27FC236}">
                <a16:creationId xmlns:a16="http://schemas.microsoft.com/office/drawing/2014/main" id="{D9494AF3-455C-2C99-C216-65863FBDF106}"/>
              </a:ext>
            </a:extLst>
          </p:cNvPr>
          <p:cNvSpPr>
            <a:spLocks noChangeAspect="1"/>
          </p:cNvSpPr>
          <p:nvPr/>
        </p:nvSpPr>
        <p:spPr>
          <a:xfrm>
            <a:off x="1361775" y="2188631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5CF9-9622-6717-7ACD-3B54DD92570A}"/>
              </a:ext>
            </a:extLst>
          </p:cNvPr>
          <p:cNvSpPr txBox="1"/>
          <p:nvPr/>
        </p:nvSpPr>
        <p:spPr>
          <a:xfrm>
            <a:off x="592059" y="2169971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BEDD9-D780-9454-8546-E8EBB500AC19}"/>
              </a:ext>
            </a:extLst>
          </p:cNvPr>
          <p:cNvSpPr txBox="1"/>
          <p:nvPr/>
        </p:nvSpPr>
        <p:spPr>
          <a:xfrm>
            <a:off x="1933161" y="2167486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B8FF2-BEB0-D8E2-7CB8-F1F6E0044170}"/>
              </a:ext>
            </a:extLst>
          </p:cNvPr>
          <p:cNvSpPr txBox="1"/>
          <p:nvPr/>
        </p:nvSpPr>
        <p:spPr>
          <a:xfrm>
            <a:off x="3820396" y="2167486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1EB73-68ED-0B7D-6400-C08218BE829C}"/>
              </a:ext>
            </a:extLst>
          </p:cNvPr>
          <p:cNvSpPr txBox="1"/>
          <p:nvPr/>
        </p:nvSpPr>
        <p:spPr>
          <a:xfrm>
            <a:off x="5621523" y="216282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1A8BCA-FBDF-8971-2A5E-1782DE6516E9}"/>
              </a:ext>
            </a:extLst>
          </p:cNvPr>
          <p:cNvSpPr txBox="1"/>
          <p:nvPr/>
        </p:nvSpPr>
        <p:spPr>
          <a:xfrm>
            <a:off x="7344703" y="2157086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63" name="Rounded Rectangle 62">
            <a:hlinkClick r:id="rId7" action="ppaction://hlinksldjump"/>
            <a:extLst>
              <a:ext uri="{FF2B5EF4-FFF2-40B4-BE49-F238E27FC236}">
                <a16:creationId xmlns:a16="http://schemas.microsoft.com/office/drawing/2014/main" id="{7CF7EC2E-A86D-2376-6B25-46D1BB4FD263}"/>
              </a:ext>
            </a:extLst>
          </p:cNvPr>
          <p:cNvSpPr/>
          <p:nvPr/>
        </p:nvSpPr>
        <p:spPr>
          <a:xfrm>
            <a:off x="9544391" y="2211295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BBF61F4-B6D6-DBC6-F9C0-601B5B22E207}"/>
              </a:ext>
            </a:extLst>
          </p:cNvPr>
          <p:cNvSpPr/>
          <p:nvPr/>
        </p:nvSpPr>
        <p:spPr>
          <a:xfrm>
            <a:off x="482573" y="2635892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Oval 65">
            <a:hlinkClick r:id="rId4" action="ppaction://hlinksldjump"/>
            <a:extLst>
              <a:ext uri="{FF2B5EF4-FFF2-40B4-BE49-F238E27FC236}">
                <a16:creationId xmlns:a16="http://schemas.microsoft.com/office/drawing/2014/main" id="{DE66CF58-C68C-B852-C9EB-496843741420}"/>
              </a:ext>
            </a:extLst>
          </p:cNvPr>
          <p:cNvSpPr>
            <a:spLocks noChangeAspect="1"/>
          </p:cNvSpPr>
          <p:nvPr/>
        </p:nvSpPr>
        <p:spPr>
          <a:xfrm>
            <a:off x="1361775" y="2676145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5E3713E-C69A-E8BD-02E6-EF30E0E3F322}"/>
              </a:ext>
            </a:extLst>
          </p:cNvPr>
          <p:cNvSpPr txBox="1"/>
          <p:nvPr/>
        </p:nvSpPr>
        <p:spPr>
          <a:xfrm>
            <a:off x="592059" y="2657485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5309EA-202E-1C3D-1985-1071362EC5F6}"/>
              </a:ext>
            </a:extLst>
          </p:cNvPr>
          <p:cNvSpPr txBox="1"/>
          <p:nvPr/>
        </p:nvSpPr>
        <p:spPr>
          <a:xfrm>
            <a:off x="1933161" y="265500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07FF37-B138-E9BB-641F-AB127ABFFEE2}"/>
              </a:ext>
            </a:extLst>
          </p:cNvPr>
          <p:cNvSpPr txBox="1"/>
          <p:nvPr/>
        </p:nvSpPr>
        <p:spPr>
          <a:xfrm>
            <a:off x="3820396" y="2655000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42EFAB-697D-DD5B-3C49-E9E163F2681C}"/>
              </a:ext>
            </a:extLst>
          </p:cNvPr>
          <p:cNvSpPr txBox="1"/>
          <p:nvPr/>
        </p:nvSpPr>
        <p:spPr>
          <a:xfrm>
            <a:off x="5621523" y="2650341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ECDDA7-2E8C-88D7-CB2A-7FD34057475A}"/>
              </a:ext>
            </a:extLst>
          </p:cNvPr>
          <p:cNvSpPr txBox="1"/>
          <p:nvPr/>
        </p:nvSpPr>
        <p:spPr>
          <a:xfrm>
            <a:off x="7344703" y="264460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72" name="Rounded Rectangle 71">
            <a:hlinkClick r:id="rId7" action="ppaction://hlinksldjump"/>
            <a:extLst>
              <a:ext uri="{FF2B5EF4-FFF2-40B4-BE49-F238E27FC236}">
                <a16:creationId xmlns:a16="http://schemas.microsoft.com/office/drawing/2014/main" id="{117AE860-F6C4-7A42-3642-1167B005C66D}"/>
              </a:ext>
            </a:extLst>
          </p:cNvPr>
          <p:cNvSpPr/>
          <p:nvPr/>
        </p:nvSpPr>
        <p:spPr>
          <a:xfrm>
            <a:off x="9544391" y="2698809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71C7C5-030D-B8D9-11ED-0C7744B24416}"/>
              </a:ext>
            </a:extLst>
          </p:cNvPr>
          <p:cNvSpPr/>
          <p:nvPr/>
        </p:nvSpPr>
        <p:spPr>
          <a:xfrm>
            <a:off x="482573" y="3134805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Oval 73">
            <a:hlinkClick r:id="rId4" action="ppaction://hlinksldjump"/>
            <a:extLst>
              <a:ext uri="{FF2B5EF4-FFF2-40B4-BE49-F238E27FC236}">
                <a16:creationId xmlns:a16="http://schemas.microsoft.com/office/drawing/2014/main" id="{7562F4DE-1846-8830-11DF-5A53C49E2CD7}"/>
              </a:ext>
            </a:extLst>
          </p:cNvPr>
          <p:cNvSpPr>
            <a:spLocks noChangeAspect="1"/>
          </p:cNvSpPr>
          <p:nvPr/>
        </p:nvSpPr>
        <p:spPr>
          <a:xfrm>
            <a:off x="1361775" y="3175058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E67F09-96D9-DBE9-6292-18FE704872D2}"/>
              </a:ext>
            </a:extLst>
          </p:cNvPr>
          <p:cNvSpPr txBox="1"/>
          <p:nvPr/>
        </p:nvSpPr>
        <p:spPr>
          <a:xfrm>
            <a:off x="592059" y="3156398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895903-6339-C596-F7CD-2A9F996795C1}"/>
              </a:ext>
            </a:extLst>
          </p:cNvPr>
          <p:cNvSpPr txBox="1"/>
          <p:nvPr/>
        </p:nvSpPr>
        <p:spPr>
          <a:xfrm>
            <a:off x="1933161" y="3153913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1D6E8AB-31E7-B683-CEE0-52796211FFCB}"/>
              </a:ext>
            </a:extLst>
          </p:cNvPr>
          <p:cNvSpPr txBox="1"/>
          <p:nvPr/>
        </p:nvSpPr>
        <p:spPr>
          <a:xfrm>
            <a:off x="3820396" y="3153913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60E705-DA5B-19CA-284E-565E12FBFECD}"/>
              </a:ext>
            </a:extLst>
          </p:cNvPr>
          <p:cNvSpPr txBox="1"/>
          <p:nvPr/>
        </p:nvSpPr>
        <p:spPr>
          <a:xfrm>
            <a:off x="5621523" y="3149254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C00C25-D094-5E88-501D-D816EBD9223A}"/>
              </a:ext>
            </a:extLst>
          </p:cNvPr>
          <p:cNvSpPr txBox="1"/>
          <p:nvPr/>
        </p:nvSpPr>
        <p:spPr>
          <a:xfrm>
            <a:off x="7344703" y="3143513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80" name="Rounded Rectangle 79">
            <a:hlinkClick r:id="rId7" action="ppaction://hlinksldjump"/>
            <a:extLst>
              <a:ext uri="{FF2B5EF4-FFF2-40B4-BE49-F238E27FC236}">
                <a16:creationId xmlns:a16="http://schemas.microsoft.com/office/drawing/2014/main" id="{0A9DB7F9-2350-757F-98A3-EC90069F548C}"/>
              </a:ext>
            </a:extLst>
          </p:cNvPr>
          <p:cNvSpPr/>
          <p:nvPr/>
        </p:nvSpPr>
        <p:spPr>
          <a:xfrm>
            <a:off x="9544391" y="3197722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85FB090-5D41-761E-554A-74DB16899116}"/>
              </a:ext>
            </a:extLst>
          </p:cNvPr>
          <p:cNvSpPr/>
          <p:nvPr/>
        </p:nvSpPr>
        <p:spPr>
          <a:xfrm>
            <a:off x="482573" y="3622319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2" name="Oval 81">
            <a:hlinkClick r:id="rId4" action="ppaction://hlinksldjump"/>
            <a:extLst>
              <a:ext uri="{FF2B5EF4-FFF2-40B4-BE49-F238E27FC236}">
                <a16:creationId xmlns:a16="http://schemas.microsoft.com/office/drawing/2014/main" id="{EC834C3E-55C3-760A-65CA-B374FA678516}"/>
              </a:ext>
            </a:extLst>
          </p:cNvPr>
          <p:cNvSpPr>
            <a:spLocks noChangeAspect="1"/>
          </p:cNvSpPr>
          <p:nvPr/>
        </p:nvSpPr>
        <p:spPr>
          <a:xfrm>
            <a:off x="1361775" y="3662572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6DC40A-CB50-3174-F4DB-21F7502776E8}"/>
              </a:ext>
            </a:extLst>
          </p:cNvPr>
          <p:cNvSpPr txBox="1"/>
          <p:nvPr/>
        </p:nvSpPr>
        <p:spPr>
          <a:xfrm>
            <a:off x="592059" y="3643912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5130F5-57C3-B695-72CA-34AFCF6211B2}"/>
              </a:ext>
            </a:extLst>
          </p:cNvPr>
          <p:cNvSpPr txBox="1"/>
          <p:nvPr/>
        </p:nvSpPr>
        <p:spPr>
          <a:xfrm>
            <a:off x="1933161" y="364142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BCC4F7E-EDF3-A19D-C378-512E288EF559}"/>
              </a:ext>
            </a:extLst>
          </p:cNvPr>
          <p:cNvSpPr txBox="1"/>
          <p:nvPr/>
        </p:nvSpPr>
        <p:spPr>
          <a:xfrm>
            <a:off x="3820396" y="3641427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16783F-0F76-AD2D-DB1C-6249D8F4BB0E}"/>
              </a:ext>
            </a:extLst>
          </p:cNvPr>
          <p:cNvSpPr txBox="1"/>
          <p:nvPr/>
        </p:nvSpPr>
        <p:spPr>
          <a:xfrm>
            <a:off x="5621523" y="3636768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1AC8CE-8B17-B45C-F002-F891CF80AE45}"/>
              </a:ext>
            </a:extLst>
          </p:cNvPr>
          <p:cNvSpPr txBox="1"/>
          <p:nvPr/>
        </p:nvSpPr>
        <p:spPr>
          <a:xfrm>
            <a:off x="7344703" y="363102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88" name="Rounded Rectangle 87">
            <a:hlinkClick r:id="rId7" action="ppaction://hlinksldjump"/>
            <a:extLst>
              <a:ext uri="{FF2B5EF4-FFF2-40B4-BE49-F238E27FC236}">
                <a16:creationId xmlns:a16="http://schemas.microsoft.com/office/drawing/2014/main" id="{64137816-F2E5-2E0F-399D-E3F4182568D5}"/>
              </a:ext>
            </a:extLst>
          </p:cNvPr>
          <p:cNvSpPr/>
          <p:nvPr/>
        </p:nvSpPr>
        <p:spPr>
          <a:xfrm>
            <a:off x="9544391" y="3685236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FBD64C7-7B84-0578-60FC-CDB30374593E}"/>
              </a:ext>
            </a:extLst>
          </p:cNvPr>
          <p:cNvSpPr/>
          <p:nvPr/>
        </p:nvSpPr>
        <p:spPr>
          <a:xfrm>
            <a:off x="482573" y="4116112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Oval 89">
            <a:hlinkClick r:id="rId4" action="ppaction://hlinksldjump"/>
            <a:extLst>
              <a:ext uri="{FF2B5EF4-FFF2-40B4-BE49-F238E27FC236}">
                <a16:creationId xmlns:a16="http://schemas.microsoft.com/office/drawing/2014/main" id="{00F65DD1-8A43-6E49-8384-A4B3D0B021AB}"/>
              </a:ext>
            </a:extLst>
          </p:cNvPr>
          <p:cNvSpPr>
            <a:spLocks noChangeAspect="1"/>
          </p:cNvSpPr>
          <p:nvPr/>
        </p:nvSpPr>
        <p:spPr>
          <a:xfrm>
            <a:off x="1361775" y="4156365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EED768-9A43-3D6B-14D9-260B2E4A072D}"/>
              </a:ext>
            </a:extLst>
          </p:cNvPr>
          <p:cNvSpPr txBox="1"/>
          <p:nvPr/>
        </p:nvSpPr>
        <p:spPr>
          <a:xfrm>
            <a:off x="592059" y="4137705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69019B-B311-91D2-D4EE-DD5FB4FA51D6}"/>
              </a:ext>
            </a:extLst>
          </p:cNvPr>
          <p:cNvSpPr txBox="1"/>
          <p:nvPr/>
        </p:nvSpPr>
        <p:spPr>
          <a:xfrm>
            <a:off x="1933161" y="413522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6A7BF8-D394-B652-DF22-CA402C0501F9}"/>
              </a:ext>
            </a:extLst>
          </p:cNvPr>
          <p:cNvSpPr txBox="1"/>
          <p:nvPr/>
        </p:nvSpPr>
        <p:spPr>
          <a:xfrm>
            <a:off x="3820396" y="4135220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03D283-6446-2F7B-5F34-D6EB5006E54E}"/>
              </a:ext>
            </a:extLst>
          </p:cNvPr>
          <p:cNvSpPr txBox="1"/>
          <p:nvPr/>
        </p:nvSpPr>
        <p:spPr>
          <a:xfrm>
            <a:off x="5621523" y="4130561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44FD8D4-41CC-90BA-7D38-998DDC0DEAB3}"/>
              </a:ext>
            </a:extLst>
          </p:cNvPr>
          <p:cNvSpPr txBox="1"/>
          <p:nvPr/>
        </p:nvSpPr>
        <p:spPr>
          <a:xfrm>
            <a:off x="7344703" y="412482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96" name="Rounded Rectangle 95">
            <a:hlinkClick r:id="rId7" action="ppaction://hlinksldjump"/>
            <a:extLst>
              <a:ext uri="{FF2B5EF4-FFF2-40B4-BE49-F238E27FC236}">
                <a16:creationId xmlns:a16="http://schemas.microsoft.com/office/drawing/2014/main" id="{4D5CDE9C-50E2-A574-CC0F-5D5D614006B3}"/>
              </a:ext>
            </a:extLst>
          </p:cNvPr>
          <p:cNvSpPr/>
          <p:nvPr/>
        </p:nvSpPr>
        <p:spPr>
          <a:xfrm>
            <a:off x="9544391" y="4179029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0B1752A7-E53C-7B1E-FBEB-12D9DFC182D2}"/>
              </a:ext>
            </a:extLst>
          </p:cNvPr>
          <p:cNvSpPr/>
          <p:nvPr/>
        </p:nvSpPr>
        <p:spPr>
          <a:xfrm>
            <a:off x="482573" y="4603626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8" name="Oval 97">
            <a:hlinkClick r:id="rId4" action="ppaction://hlinksldjump"/>
            <a:extLst>
              <a:ext uri="{FF2B5EF4-FFF2-40B4-BE49-F238E27FC236}">
                <a16:creationId xmlns:a16="http://schemas.microsoft.com/office/drawing/2014/main" id="{3B280222-657C-4139-8430-C63F95406C41}"/>
              </a:ext>
            </a:extLst>
          </p:cNvPr>
          <p:cNvSpPr>
            <a:spLocks noChangeAspect="1"/>
          </p:cNvSpPr>
          <p:nvPr/>
        </p:nvSpPr>
        <p:spPr>
          <a:xfrm>
            <a:off x="1361775" y="4643879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BCEE6F8-7B92-C70F-CCA7-4A3969D344EB}"/>
              </a:ext>
            </a:extLst>
          </p:cNvPr>
          <p:cNvSpPr txBox="1"/>
          <p:nvPr/>
        </p:nvSpPr>
        <p:spPr>
          <a:xfrm>
            <a:off x="592059" y="4625219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#6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F226717-512F-D485-2E8E-95364B45EEAA}"/>
              </a:ext>
            </a:extLst>
          </p:cNvPr>
          <p:cNvSpPr txBox="1"/>
          <p:nvPr/>
        </p:nvSpPr>
        <p:spPr>
          <a:xfrm>
            <a:off x="1933161" y="4622734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CAAE86A-AFD0-9740-1E39-A7595B75A03A}"/>
              </a:ext>
            </a:extLst>
          </p:cNvPr>
          <p:cNvSpPr txBox="1"/>
          <p:nvPr/>
        </p:nvSpPr>
        <p:spPr>
          <a:xfrm>
            <a:off x="3820396" y="4622734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B958F5C-77D4-CAB0-7D58-8E6E769BCCA9}"/>
              </a:ext>
            </a:extLst>
          </p:cNvPr>
          <p:cNvSpPr txBox="1"/>
          <p:nvPr/>
        </p:nvSpPr>
        <p:spPr>
          <a:xfrm>
            <a:off x="5621523" y="4618075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DB26D21-3B69-5762-683C-1DFF3A877064}"/>
              </a:ext>
            </a:extLst>
          </p:cNvPr>
          <p:cNvSpPr txBox="1"/>
          <p:nvPr/>
        </p:nvSpPr>
        <p:spPr>
          <a:xfrm>
            <a:off x="7344703" y="4612334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104" name="Rounded Rectangle 103">
            <a:hlinkClick r:id="rId7" action="ppaction://hlinksldjump"/>
            <a:extLst>
              <a:ext uri="{FF2B5EF4-FFF2-40B4-BE49-F238E27FC236}">
                <a16:creationId xmlns:a16="http://schemas.microsoft.com/office/drawing/2014/main" id="{162400EB-45C2-6F04-9061-ABBE674936D9}"/>
              </a:ext>
            </a:extLst>
          </p:cNvPr>
          <p:cNvSpPr/>
          <p:nvPr/>
        </p:nvSpPr>
        <p:spPr>
          <a:xfrm>
            <a:off x="9544391" y="4666543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500D5EC2-F3AA-D8CF-72E2-B0AA6791B17B}"/>
              </a:ext>
            </a:extLst>
          </p:cNvPr>
          <p:cNvSpPr/>
          <p:nvPr/>
        </p:nvSpPr>
        <p:spPr>
          <a:xfrm>
            <a:off x="482573" y="5102539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6" name="Oval 105">
            <a:hlinkClick r:id="rId4" action="ppaction://hlinksldjump"/>
            <a:extLst>
              <a:ext uri="{FF2B5EF4-FFF2-40B4-BE49-F238E27FC236}">
                <a16:creationId xmlns:a16="http://schemas.microsoft.com/office/drawing/2014/main" id="{06AAC793-2471-1686-6958-1802B70A1649}"/>
              </a:ext>
            </a:extLst>
          </p:cNvPr>
          <p:cNvSpPr>
            <a:spLocks noChangeAspect="1"/>
          </p:cNvSpPr>
          <p:nvPr/>
        </p:nvSpPr>
        <p:spPr>
          <a:xfrm>
            <a:off x="1361775" y="5142792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C8BDDC1-03B8-5DDE-B347-03A78583F2D3}"/>
              </a:ext>
            </a:extLst>
          </p:cNvPr>
          <p:cNvSpPr txBox="1"/>
          <p:nvPr/>
        </p:nvSpPr>
        <p:spPr>
          <a:xfrm>
            <a:off x="592059" y="5124132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#7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6ACE32F-C829-2254-CBCD-0B79C7274BF3}"/>
              </a:ext>
            </a:extLst>
          </p:cNvPr>
          <p:cNvSpPr txBox="1"/>
          <p:nvPr/>
        </p:nvSpPr>
        <p:spPr>
          <a:xfrm>
            <a:off x="1933161" y="512164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BA9DAE8-89EC-D265-8504-89ECA274628D}"/>
              </a:ext>
            </a:extLst>
          </p:cNvPr>
          <p:cNvSpPr txBox="1"/>
          <p:nvPr/>
        </p:nvSpPr>
        <p:spPr>
          <a:xfrm>
            <a:off x="3820396" y="5121647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8D6F31-24AE-3E55-BB1E-B4C90F76F917}"/>
              </a:ext>
            </a:extLst>
          </p:cNvPr>
          <p:cNvSpPr txBox="1"/>
          <p:nvPr/>
        </p:nvSpPr>
        <p:spPr>
          <a:xfrm>
            <a:off x="5621523" y="5116988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A8B5EF-C78D-ACE4-FF94-CD6CD65CF9C0}"/>
              </a:ext>
            </a:extLst>
          </p:cNvPr>
          <p:cNvSpPr txBox="1"/>
          <p:nvPr/>
        </p:nvSpPr>
        <p:spPr>
          <a:xfrm>
            <a:off x="7344703" y="5111247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112" name="Rounded Rectangle 111">
            <a:hlinkClick r:id="rId7" action="ppaction://hlinksldjump"/>
            <a:extLst>
              <a:ext uri="{FF2B5EF4-FFF2-40B4-BE49-F238E27FC236}">
                <a16:creationId xmlns:a16="http://schemas.microsoft.com/office/drawing/2014/main" id="{5AA82A47-066E-22DA-11BA-509FBD31CC4E}"/>
              </a:ext>
            </a:extLst>
          </p:cNvPr>
          <p:cNvSpPr/>
          <p:nvPr/>
        </p:nvSpPr>
        <p:spPr>
          <a:xfrm>
            <a:off x="9544391" y="5165456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15A726D7-ADD0-6F17-8665-27A11A7C2959}"/>
              </a:ext>
            </a:extLst>
          </p:cNvPr>
          <p:cNvSpPr/>
          <p:nvPr/>
        </p:nvSpPr>
        <p:spPr>
          <a:xfrm>
            <a:off x="482573" y="5590053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4" name="Oval 113">
            <a:hlinkClick r:id="rId4" action="ppaction://hlinksldjump"/>
            <a:extLst>
              <a:ext uri="{FF2B5EF4-FFF2-40B4-BE49-F238E27FC236}">
                <a16:creationId xmlns:a16="http://schemas.microsoft.com/office/drawing/2014/main" id="{1B86E058-95F3-3483-D95E-7561D5FCAD05}"/>
              </a:ext>
            </a:extLst>
          </p:cNvPr>
          <p:cNvSpPr>
            <a:spLocks noChangeAspect="1"/>
          </p:cNvSpPr>
          <p:nvPr/>
        </p:nvSpPr>
        <p:spPr>
          <a:xfrm>
            <a:off x="1361775" y="5630306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84CCA6A-E11C-2F23-F7AD-2EDEC11D2E12}"/>
              </a:ext>
            </a:extLst>
          </p:cNvPr>
          <p:cNvSpPr txBox="1"/>
          <p:nvPr/>
        </p:nvSpPr>
        <p:spPr>
          <a:xfrm>
            <a:off x="592059" y="5611646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#8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0F7919-0719-574F-50D2-AD378F9ED614}"/>
              </a:ext>
            </a:extLst>
          </p:cNvPr>
          <p:cNvSpPr txBox="1"/>
          <p:nvPr/>
        </p:nvSpPr>
        <p:spPr>
          <a:xfrm>
            <a:off x="1933161" y="5609161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D38B2F-A142-9A8F-7B5F-CA8DABE573ED}"/>
              </a:ext>
            </a:extLst>
          </p:cNvPr>
          <p:cNvSpPr txBox="1"/>
          <p:nvPr/>
        </p:nvSpPr>
        <p:spPr>
          <a:xfrm>
            <a:off x="3820396" y="5609161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5D59AB-2CBC-1145-7AF0-145A9CFE41A7}"/>
              </a:ext>
            </a:extLst>
          </p:cNvPr>
          <p:cNvSpPr txBox="1"/>
          <p:nvPr/>
        </p:nvSpPr>
        <p:spPr>
          <a:xfrm>
            <a:off x="5621523" y="5604502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6CFC65-674B-3D3A-6CBE-EF52E39D1BB8}"/>
              </a:ext>
            </a:extLst>
          </p:cNvPr>
          <p:cNvSpPr txBox="1"/>
          <p:nvPr/>
        </p:nvSpPr>
        <p:spPr>
          <a:xfrm>
            <a:off x="7344703" y="5598761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120" name="Rounded Rectangle 119">
            <a:hlinkClick r:id="rId7" action="ppaction://hlinksldjump"/>
            <a:extLst>
              <a:ext uri="{FF2B5EF4-FFF2-40B4-BE49-F238E27FC236}">
                <a16:creationId xmlns:a16="http://schemas.microsoft.com/office/drawing/2014/main" id="{321F6AD4-18F2-5378-6AD3-7769B07FC89E}"/>
              </a:ext>
            </a:extLst>
          </p:cNvPr>
          <p:cNvSpPr/>
          <p:nvPr/>
        </p:nvSpPr>
        <p:spPr>
          <a:xfrm>
            <a:off x="9544391" y="5652970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5F1913F6-5B9C-9570-42F5-76DF0DF12E08}"/>
              </a:ext>
            </a:extLst>
          </p:cNvPr>
          <p:cNvSpPr/>
          <p:nvPr/>
        </p:nvSpPr>
        <p:spPr>
          <a:xfrm>
            <a:off x="482573" y="6077567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2" name="Oval 121">
            <a:hlinkClick r:id="rId4" action="ppaction://hlinksldjump"/>
            <a:extLst>
              <a:ext uri="{FF2B5EF4-FFF2-40B4-BE49-F238E27FC236}">
                <a16:creationId xmlns:a16="http://schemas.microsoft.com/office/drawing/2014/main" id="{C63B2F8D-BDB0-57D1-D7D1-078309BBECC6}"/>
              </a:ext>
            </a:extLst>
          </p:cNvPr>
          <p:cNvSpPr>
            <a:spLocks noChangeAspect="1"/>
          </p:cNvSpPr>
          <p:nvPr/>
        </p:nvSpPr>
        <p:spPr>
          <a:xfrm>
            <a:off x="1361775" y="6117820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82EB39E-06B3-8999-6BC9-4C7DB5383955}"/>
              </a:ext>
            </a:extLst>
          </p:cNvPr>
          <p:cNvSpPr txBox="1"/>
          <p:nvPr/>
        </p:nvSpPr>
        <p:spPr>
          <a:xfrm>
            <a:off x="592059" y="6099160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#9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FC50EA5-F036-82F5-83A0-3E0E05A9FD52}"/>
              </a:ext>
            </a:extLst>
          </p:cNvPr>
          <p:cNvSpPr txBox="1"/>
          <p:nvPr/>
        </p:nvSpPr>
        <p:spPr>
          <a:xfrm>
            <a:off x="1933161" y="6096675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A5CD2DD-413C-52DF-447D-A6AD12389BFF}"/>
              </a:ext>
            </a:extLst>
          </p:cNvPr>
          <p:cNvSpPr txBox="1"/>
          <p:nvPr/>
        </p:nvSpPr>
        <p:spPr>
          <a:xfrm>
            <a:off x="3820396" y="6096675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89B085-27F4-263D-437A-584535CE4C0E}"/>
              </a:ext>
            </a:extLst>
          </p:cNvPr>
          <p:cNvSpPr txBox="1"/>
          <p:nvPr/>
        </p:nvSpPr>
        <p:spPr>
          <a:xfrm>
            <a:off x="5621523" y="6092016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16F7CE6-6950-4D34-E252-DB0F85C56AD8}"/>
              </a:ext>
            </a:extLst>
          </p:cNvPr>
          <p:cNvSpPr txBox="1"/>
          <p:nvPr/>
        </p:nvSpPr>
        <p:spPr>
          <a:xfrm>
            <a:off x="7344703" y="6086275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128" name="Rounded Rectangle 127">
            <a:hlinkClick r:id="rId7" action="ppaction://hlinksldjump"/>
            <a:extLst>
              <a:ext uri="{FF2B5EF4-FFF2-40B4-BE49-F238E27FC236}">
                <a16:creationId xmlns:a16="http://schemas.microsoft.com/office/drawing/2014/main" id="{8DC6986C-4BE7-7EC3-57E7-176B47316954}"/>
              </a:ext>
            </a:extLst>
          </p:cNvPr>
          <p:cNvSpPr/>
          <p:nvPr/>
        </p:nvSpPr>
        <p:spPr>
          <a:xfrm>
            <a:off x="9544391" y="6140484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B29FC370-BB3D-23C1-E826-7CDB78578EA7}"/>
              </a:ext>
            </a:extLst>
          </p:cNvPr>
          <p:cNvSpPr/>
          <p:nvPr/>
        </p:nvSpPr>
        <p:spPr>
          <a:xfrm>
            <a:off x="482573" y="6565081"/>
            <a:ext cx="11433207" cy="38844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0" name="Oval 129">
            <a:hlinkClick r:id="rId4" action="ppaction://hlinksldjump"/>
            <a:extLst>
              <a:ext uri="{FF2B5EF4-FFF2-40B4-BE49-F238E27FC236}">
                <a16:creationId xmlns:a16="http://schemas.microsoft.com/office/drawing/2014/main" id="{9B455FA1-AB50-098C-B564-BBD894C89E31}"/>
              </a:ext>
            </a:extLst>
          </p:cNvPr>
          <p:cNvSpPr>
            <a:spLocks noChangeAspect="1"/>
          </p:cNvSpPr>
          <p:nvPr/>
        </p:nvSpPr>
        <p:spPr>
          <a:xfrm>
            <a:off x="1361775" y="6605334"/>
            <a:ext cx="306424" cy="30624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8E08FA7-43B9-FD5C-6D07-F0A8292DC5AB}"/>
              </a:ext>
            </a:extLst>
          </p:cNvPr>
          <p:cNvSpPr txBox="1"/>
          <p:nvPr/>
        </p:nvSpPr>
        <p:spPr>
          <a:xfrm>
            <a:off x="592059" y="6586674"/>
            <a:ext cx="740448" cy="3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#10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FD1A172-F8E2-96E3-D2E7-35E4C46EBB88}"/>
              </a:ext>
            </a:extLst>
          </p:cNvPr>
          <p:cNvSpPr txBox="1"/>
          <p:nvPr/>
        </p:nvSpPr>
        <p:spPr>
          <a:xfrm>
            <a:off x="1933161" y="6584189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446EFCC-63D9-1619-D2C4-61146397702C}"/>
              </a:ext>
            </a:extLst>
          </p:cNvPr>
          <p:cNvSpPr txBox="1"/>
          <p:nvPr/>
        </p:nvSpPr>
        <p:spPr>
          <a:xfrm>
            <a:off x="3820396" y="6584189"/>
            <a:ext cx="13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223XP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0A66B0-C4F1-2576-6256-5506B6DF54FE}"/>
              </a:ext>
            </a:extLst>
          </p:cNvPr>
          <p:cNvSpPr txBox="1"/>
          <p:nvPr/>
        </p:nvSpPr>
        <p:spPr>
          <a:xfrm>
            <a:off x="5621523" y="6579530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14 WINS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E3E3840-A66C-3666-1B2E-69D1B238D2C0}"/>
              </a:ext>
            </a:extLst>
          </p:cNvPr>
          <p:cNvSpPr txBox="1"/>
          <p:nvPr/>
        </p:nvSpPr>
        <p:spPr>
          <a:xfrm>
            <a:off x="7344703" y="6573789"/>
            <a:ext cx="16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  <a:latin typeface="Gill Sans Ultra Bold" panose="020B0A02020104020203" pitchFamily="34" charset="77"/>
              </a:rPr>
              <a:t>1 LOSSES</a:t>
            </a:r>
          </a:p>
        </p:txBody>
      </p:sp>
      <p:sp>
        <p:nvSpPr>
          <p:cNvPr id="136" name="Rounded Rectangle 135">
            <a:hlinkClick r:id="rId7" action="ppaction://hlinksldjump"/>
            <a:extLst>
              <a:ext uri="{FF2B5EF4-FFF2-40B4-BE49-F238E27FC236}">
                <a16:creationId xmlns:a16="http://schemas.microsoft.com/office/drawing/2014/main" id="{453B410A-E0F4-362B-C4AC-9D78E2C7280F}"/>
              </a:ext>
            </a:extLst>
          </p:cNvPr>
          <p:cNvSpPr/>
          <p:nvPr/>
        </p:nvSpPr>
        <p:spPr>
          <a:xfrm>
            <a:off x="9544391" y="6627998"/>
            <a:ext cx="2151628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 GAME INVITE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3B630AE-E427-FE50-2E82-658E1619717D}"/>
              </a:ext>
            </a:extLst>
          </p:cNvPr>
          <p:cNvSpPr txBox="1"/>
          <p:nvPr/>
        </p:nvSpPr>
        <p:spPr>
          <a:xfrm>
            <a:off x="482573" y="7052595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&lt; PREVIOUS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6740E9-6320-F3A1-425F-47317D8D5979}"/>
              </a:ext>
            </a:extLst>
          </p:cNvPr>
          <p:cNvSpPr txBox="1"/>
          <p:nvPr/>
        </p:nvSpPr>
        <p:spPr>
          <a:xfrm>
            <a:off x="9301168" y="7052595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NEXT &gt;</a:t>
            </a:r>
          </a:p>
        </p:txBody>
      </p:sp>
    </p:spTree>
    <p:extLst>
      <p:ext uri="{BB962C8B-B14F-4D97-AF65-F5344CB8AC3E}">
        <p14:creationId xmlns:p14="http://schemas.microsoft.com/office/powerpoint/2010/main" val="120436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2" name="Rounded 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51C9E494-5468-CF62-DD7B-6FEB06888A2B}"/>
              </a:ext>
            </a:extLst>
          </p:cNvPr>
          <p:cNvSpPr/>
          <p:nvPr/>
        </p:nvSpPr>
        <p:spPr>
          <a:xfrm>
            <a:off x="4684070" y="309195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83567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2424654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2636190"/>
            <a:ext cx="1458786" cy="1457923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2636190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3246734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369325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3257011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3693249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2424653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2394547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26869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26869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301126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73734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300931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301579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7348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7412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4564988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857374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857374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5208077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5284687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5351971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5367415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5362205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5358411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5358410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5367360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952135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6028745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6096029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6111418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6106263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6102469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6102468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6111418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6684196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760806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828090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843479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843479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834530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834529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843479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7416257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7492867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7560151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7575540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7575540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7566591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7566590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7575540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A82187-F04C-6FD5-6263-58F098880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F34FF24-975C-6B54-A91A-B0A34654A24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CD9035-9527-5D17-72C4-A6B701A21B23}"/>
              </a:ext>
            </a:extLst>
          </p:cNvPr>
          <p:cNvSpPr txBox="1"/>
          <p:nvPr/>
        </p:nvSpPr>
        <p:spPr>
          <a:xfrm>
            <a:off x="381733" y="1947953"/>
            <a:ext cx="8455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FFC000"/>
                </a:solidFill>
                <a:latin typeface="Gill Sans Ultra Bold" panose="020B0A02020104020203" pitchFamily="34" charset="77"/>
              </a:rPr>
              <a:t>You</a:t>
            </a:r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and Saskia </a:t>
            </a:r>
            <a:r>
              <a:rPr lang="de-DE" sz="1400" dirty="0" err="1">
                <a:solidFill>
                  <a:srgbClr val="FFC000"/>
                </a:solidFill>
                <a:latin typeface="Gill Sans Ultra Bold" panose="020B0A02020104020203" pitchFamily="34" charset="77"/>
              </a:rPr>
              <a:t>are</a:t>
            </a:r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</a:t>
            </a:r>
            <a:r>
              <a:rPr lang="de-DE" sz="1400" dirty="0" err="1">
                <a:solidFill>
                  <a:srgbClr val="FFC000"/>
                </a:solidFill>
                <a:latin typeface="Gill Sans Ultra Bold" panose="020B0A02020104020203" pitchFamily="34" charset="77"/>
              </a:rPr>
              <a:t>friends</a:t>
            </a:r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.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61" name="Rounded Rectangle 60">
            <a:hlinkClick r:id="rId7" action="ppaction://hlinksldjump"/>
            <a:extLst>
              <a:ext uri="{FF2B5EF4-FFF2-40B4-BE49-F238E27FC236}">
                <a16:creationId xmlns:a16="http://schemas.microsoft.com/office/drawing/2014/main" id="{4A9929BC-146E-C675-E53A-5EA8E914EAF2}"/>
              </a:ext>
            </a:extLst>
          </p:cNvPr>
          <p:cNvSpPr/>
          <p:nvPr/>
        </p:nvSpPr>
        <p:spPr>
          <a:xfrm>
            <a:off x="3682150" y="1984580"/>
            <a:ext cx="864000" cy="216000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UNFRIEND</a:t>
            </a:r>
          </a:p>
        </p:txBody>
      </p:sp>
      <p:sp>
        <p:nvSpPr>
          <p:cNvPr id="63" name="Rounded Rectangle 62">
            <a:hlinkClick r:id="rId7" action="ppaction://hlinksldjump"/>
            <a:extLst>
              <a:ext uri="{FF2B5EF4-FFF2-40B4-BE49-F238E27FC236}">
                <a16:creationId xmlns:a16="http://schemas.microsoft.com/office/drawing/2014/main" id="{FCDB0253-22A5-33A4-5FE4-D378D2B9247A}"/>
              </a:ext>
            </a:extLst>
          </p:cNvPr>
          <p:cNvSpPr/>
          <p:nvPr/>
        </p:nvSpPr>
        <p:spPr>
          <a:xfrm>
            <a:off x="4700711" y="1988947"/>
            <a:ext cx="756000" cy="216000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18105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  <p:pic>
        <p:nvPicPr>
          <p:cNvPr id="60" name="Picture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EA4BD6-A59E-A861-F734-B65A95CD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37" y="1926477"/>
            <a:ext cx="429877" cy="42987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6E8850C-0860-4F43-AC67-2449599BF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073884E-0C42-907D-7487-B9475A5CA7EB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42050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1935726" y="1736447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ACCOUNT SETTINGS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5201050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510241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7F2E1-3ACB-15C5-D726-B03C821A0271}"/>
              </a:ext>
            </a:extLst>
          </p:cNvPr>
          <p:cNvSpPr txBox="1"/>
          <p:nvPr/>
        </p:nvSpPr>
        <p:spPr>
          <a:xfrm>
            <a:off x="1935726" y="4033571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SETTINGS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7C44E8-06DD-33E5-E98D-637786B93646}"/>
              </a:ext>
            </a:extLst>
          </p:cNvPr>
          <p:cNvSpPr/>
          <p:nvPr/>
        </p:nvSpPr>
        <p:spPr>
          <a:xfrm>
            <a:off x="4958388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68C817-9D77-F34C-A868-8D7A609C251D}"/>
              </a:ext>
            </a:extLst>
          </p:cNvPr>
          <p:cNvSpPr/>
          <p:nvPr/>
        </p:nvSpPr>
        <p:spPr>
          <a:xfrm>
            <a:off x="510241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2180E3-5A31-353A-6763-F0705E0CF974}"/>
              </a:ext>
            </a:extLst>
          </p:cNvPr>
          <p:cNvSpPr txBox="1"/>
          <p:nvPr/>
        </p:nvSpPr>
        <p:spPr>
          <a:xfrm>
            <a:off x="525295" y="2523003"/>
            <a:ext cx="312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Nickname: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358FFF-908B-0458-E161-77F4EE5320CD}"/>
              </a:ext>
            </a:extLst>
          </p:cNvPr>
          <p:cNvSpPr txBox="1"/>
          <p:nvPr/>
        </p:nvSpPr>
        <p:spPr>
          <a:xfrm>
            <a:off x="510241" y="3140858"/>
            <a:ext cx="312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Two-Factor-Authentication: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19C35E0-2C1B-9EB0-74B8-4135B8E3B5E1}"/>
              </a:ext>
            </a:extLst>
          </p:cNvPr>
          <p:cNvSpPr/>
          <p:nvPr/>
        </p:nvSpPr>
        <p:spPr>
          <a:xfrm>
            <a:off x="3340604" y="3194221"/>
            <a:ext cx="961292" cy="46955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27AF99-0D11-C039-7592-4D09FB8E394A}"/>
              </a:ext>
            </a:extLst>
          </p:cNvPr>
          <p:cNvSpPr/>
          <p:nvPr/>
        </p:nvSpPr>
        <p:spPr>
          <a:xfrm>
            <a:off x="3340604" y="2469580"/>
            <a:ext cx="2755396" cy="469558"/>
          </a:xfrm>
          <a:prstGeom prst="roundRect">
            <a:avLst>
              <a:gd name="adj" fmla="val 32524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91B6CC-F6B1-4FF1-7828-10BC8389DB81}"/>
              </a:ext>
            </a:extLst>
          </p:cNvPr>
          <p:cNvSpPr>
            <a:spLocks noChangeAspect="1"/>
          </p:cNvSpPr>
          <p:nvPr/>
        </p:nvSpPr>
        <p:spPr>
          <a:xfrm>
            <a:off x="3381689" y="3223528"/>
            <a:ext cx="396000" cy="396000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F42FEF-EA5E-BD5A-242F-06539958F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95" y="4830049"/>
            <a:ext cx="2579077" cy="140129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0B0187D-315B-02D1-AF8D-5FB96224984E}"/>
              </a:ext>
            </a:extLst>
          </p:cNvPr>
          <p:cNvSpPr>
            <a:spLocks noChangeAspect="1"/>
          </p:cNvSpPr>
          <p:nvPr/>
        </p:nvSpPr>
        <p:spPr>
          <a:xfrm>
            <a:off x="1554966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8DC23F0-03B4-6312-1093-A79A8C30508C}"/>
              </a:ext>
            </a:extLst>
          </p:cNvPr>
          <p:cNvSpPr>
            <a:spLocks noChangeAspect="1"/>
          </p:cNvSpPr>
          <p:nvPr/>
        </p:nvSpPr>
        <p:spPr>
          <a:xfrm>
            <a:off x="1610899" y="6348361"/>
            <a:ext cx="284134" cy="284134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FDADA23-3440-AA6F-9732-AF7944337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154" y="4830048"/>
            <a:ext cx="2579077" cy="1401299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0D00BD2-1A6B-8528-C366-E0A6624E7847}"/>
              </a:ext>
            </a:extLst>
          </p:cNvPr>
          <p:cNvSpPr>
            <a:spLocks noChangeAspect="1"/>
          </p:cNvSpPr>
          <p:nvPr/>
        </p:nvSpPr>
        <p:spPr>
          <a:xfrm>
            <a:off x="4745148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E6A181F-590D-2960-F17C-A5A46B3D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013" y="4830048"/>
            <a:ext cx="2579077" cy="1401299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A390B9C-1883-CF48-8C65-3422474568FD}"/>
              </a:ext>
            </a:extLst>
          </p:cNvPr>
          <p:cNvSpPr>
            <a:spLocks noChangeAspect="1"/>
          </p:cNvSpPr>
          <p:nvPr/>
        </p:nvSpPr>
        <p:spPr>
          <a:xfrm>
            <a:off x="7854007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E0F0BE-9CA7-C29B-958B-E81CA106AB33}"/>
              </a:ext>
            </a:extLst>
          </p:cNvPr>
          <p:cNvSpPr/>
          <p:nvPr/>
        </p:nvSpPr>
        <p:spPr>
          <a:xfrm>
            <a:off x="4118080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7536FD-25C9-7684-C365-43E92BE32C1B}"/>
              </a:ext>
            </a:extLst>
          </p:cNvPr>
          <p:cNvSpPr/>
          <p:nvPr/>
        </p:nvSpPr>
        <p:spPr>
          <a:xfrm>
            <a:off x="7246395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C</a:t>
            </a:r>
          </a:p>
        </p:txBody>
      </p:sp>
      <p:sp>
        <p:nvSpPr>
          <p:cNvPr id="83" name="Rounded Rectangle 82">
            <a:hlinkClick r:id="rId4" action="ppaction://hlinksldjump"/>
            <a:extLst>
              <a:ext uri="{FF2B5EF4-FFF2-40B4-BE49-F238E27FC236}">
                <a16:creationId xmlns:a16="http://schemas.microsoft.com/office/drawing/2014/main" id="{B29DD5DF-8B7C-4B44-B71D-2966E15BA773}"/>
              </a:ext>
            </a:extLst>
          </p:cNvPr>
          <p:cNvSpPr/>
          <p:nvPr/>
        </p:nvSpPr>
        <p:spPr>
          <a:xfrm>
            <a:off x="510241" y="713019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SAVE CHANGES</a:t>
            </a:r>
          </a:p>
        </p:txBody>
      </p:sp>
      <p:sp>
        <p:nvSpPr>
          <p:cNvPr id="84" name="Rounded 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9A5FCCA-A000-6A9E-356B-5CF4ADBF0772}"/>
              </a:ext>
            </a:extLst>
          </p:cNvPr>
          <p:cNvSpPr/>
          <p:nvPr/>
        </p:nvSpPr>
        <p:spPr>
          <a:xfrm>
            <a:off x="3649208" y="7130197"/>
            <a:ext cx="2823859" cy="674083"/>
          </a:xfrm>
          <a:prstGeom prst="roundRect">
            <a:avLst/>
          </a:prstGeom>
          <a:solidFill>
            <a:srgbClr val="1C5726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CANCEL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13F0CD-2AF3-6DA0-2828-331AB3E66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B92DC-85D0-FA60-C84F-633EB0053838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187EDF-7271-02C6-446E-925D7DBA2A12}"/>
              </a:ext>
            </a:extLst>
          </p:cNvPr>
          <p:cNvSpPr>
            <a:spLocks noChangeAspect="1"/>
          </p:cNvSpPr>
          <p:nvPr/>
        </p:nvSpPr>
        <p:spPr>
          <a:xfrm>
            <a:off x="8032551" y="2392298"/>
            <a:ext cx="1458786" cy="1457923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93BDA5-FA7C-401E-70A0-63FA3EA8CA9C}"/>
              </a:ext>
            </a:extLst>
          </p:cNvPr>
          <p:cNvSpPr/>
          <p:nvPr/>
        </p:nvSpPr>
        <p:spPr>
          <a:xfrm>
            <a:off x="8381387" y="3703685"/>
            <a:ext cx="2219899" cy="269549"/>
          </a:xfrm>
          <a:prstGeom prst="roundRect">
            <a:avLst>
              <a:gd name="adj" fmla="val 32524"/>
            </a:avLst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5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Change Profile Picture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9F3D00-87C2-0937-0BA1-5711D0F5FF4B}"/>
              </a:ext>
            </a:extLst>
          </p:cNvPr>
          <p:cNvGrpSpPr/>
          <p:nvPr/>
        </p:nvGrpSpPr>
        <p:grpSpPr>
          <a:xfrm>
            <a:off x="9809606" y="3948850"/>
            <a:ext cx="1687449" cy="864000"/>
            <a:chOff x="6529770" y="710698"/>
            <a:chExt cx="1687449" cy="864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7B5C42-FC74-474C-F798-355CB348838F}"/>
                </a:ext>
              </a:extLst>
            </p:cNvPr>
            <p:cNvSpPr/>
            <p:nvPr/>
          </p:nvSpPr>
          <p:spPr>
            <a:xfrm>
              <a:off x="6529770" y="710698"/>
              <a:ext cx="1687449" cy="864000"/>
            </a:xfrm>
            <a:prstGeom prst="rect">
              <a:avLst/>
            </a:prstGeom>
            <a:solidFill>
              <a:schemeClr val="accent6">
                <a:lumMod val="75000"/>
                <a:alpha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06D310-FEBB-E377-5405-85E0B171573F}"/>
                </a:ext>
              </a:extLst>
            </p:cNvPr>
            <p:cNvSpPr txBox="1"/>
            <p:nvPr/>
          </p:nvSpPr>
          <p:spPr>
            <a:xfrm>
              <a:off x="6913785" y="721029"/>
              <a:ext cx="110998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Upload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new</a:t>
              </a:r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picture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C96A7E-B359-B952-04A4-79CCF83336AE}"/>
                </a:ext>
              </a:extLst>
            </p:cNvPr>
            <p:cNvSpPr txBox="1"/>
            <p:nvPr/>
          </p:nvSpPr>
          <p:spPr>
            <a:xfrm>
              <a:off x="6913785" y="1133416"/>
              <a:ext cx="130343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Reset</a:t>
              </a:r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to</a:t>
              </a:r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 42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intra</a:t>
              </a:r>
              <a:r>
                <a:rPr lang="de-DE" sz="1000" dirty="0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 </a:t>
              </a:r>
              <a:r>
                <a:rPr lang="de-DE" sz="1000" dirty="0" err="1">
                  <a:solidFill>
                    <a:srgbClr val="FFC000"/>
                  </a:solidFill>
                  <a:latin typeface="Gill Sans Ultra Bold" panose="020B0A02020104020203" pitchFamily="34" charset="77"/>
                </a:rPr>
                <a:t>picture</a:t>
              </a:r>
              <a:endParaRPr lang="en-DE" sz="1000" dirty="0">
                <a:solidFill>
                  <a:srgbClr val="FFC000"/>
                </a:solidFill>
                <a:latin typeface="Gill Sans Ultra Bold" panose="020B0A02020104020203" pitchFamily="34" charset="77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4E21FB2-11B4-2FE9-C241-35F19EAAF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2046" y="4012079"/>
            <a:ext cx="294314" cy="294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99D1F8-3125-4719-F46D-B92B025B5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2046" y="4429954"/>
            <a:ext cx="319319" cy="3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A1BA2-772B-BF0E-F107-C1A106C47FD3}"/>
              </a:ext>
            </a:extLst>
          </p:cNvPr>
          <p:cNvSpPr txBox="1"/>
          <p:nvPr/>
        </p:nvSpPr>
        <p:spPr>
          <a:xfrm>
            <a:off x="3634774" y="1818219"/>
            <a:ext cx="492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WAITING FOR AN OPPONENT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016F0B-3C9C-9B3A-357A-DAD73FC0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321" y="2545339"/>
            <a:ext cx="2997355" cy="2726510"/>
          </a:xfrm>
          <a:prstGeom prst="rect">
            <a:avLst/>
          </a:prstGeom>
        </p:spPr>
      </p:pic>
      <p:sp>
        <p:nvSpPr>
          <p:cNvPr id="19" name="Rounded Rectangle 1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234D84E-CEBE-A59A-916A-C3F50EA79327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CANCEL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890342-2848-5723-A051-2ADB67EB1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F2CD5-52E7-5610-C977-20999CB4B0D3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2529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END GAME</a:t>
            </a:r>
          </a:p>
        </p:txBody>
      </p:sp>
      <p:sp>
        <p:nvSpPr>
          <p:cNvPr id="3" name="Oval 2">
            <a:hlinkClick r:id="rId6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B76B1-CDA4-3DCF-99CA-CD5696767079}"/>
              </a:ext>
            </a:extLst>
          </p:cNvPr>
          <p:cNvSpPr/>
          <p:nvPr/>
        </p:nvSpPr>
        <p:spPr>
          <a:xfrm rot="5400000">
            <a:off x="2261071" y="3700724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F807-4B12-A2F0-4A4A-DAD0FE280789}"/>
              </a:ext>
            </a:extLst>
          </p:cNvPr>
          <p:cNvSpPr/>
          <p:nvPr/>
        </p:nvSpPr>
        <p:spPr>
          <a:xfrm rot="5400000">
            <a:off x="9230960" y="2369700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84C01-B98A-3D91-BA6B-B5816ED6E3B6}"/>
              </a:ext>
            </a:extLst>
          </p:cNvPr>
          <p:cNvSpPr txBox="1"/>
          <p:nvPr/>
        </p:nvSpPr>
        <p:spPr>
          <a:xfrm>
            <a:off x="2785936" y="3393404"/>
            <a:ext cx="609872" cy="1015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ln w="381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C908D-8030-E7FC-3937-242F33E6B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B08A8-8FC3-1691-9B67-488ABF9E4965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187402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0C5E9-BED5-E961-A230-CF3FB243E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063" y="1985071"/>
            <a:ext cx="2889871" cy="31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LOST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4DBDF-2CB0-092B-3668-2B9B464D6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6EB58F-DC20-4C44-76B3-10288905AC47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67159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6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WON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AE500-3E7E-D075-4AA2-256A62AD7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044" y="1978378"/>
            <a:ext cx="4581908" cy="3070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22803E-DC53-7D14-84BC-1F3D07BE9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B2BFE2-4884-40FA-890E-0637BF790603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10020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3CCA6-21EA-8DFB-979D-30B28E20A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973" y="335748"/>
            <a:ext cx="645574" cy="64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24044-BB3B-B8E3-5D9A-3BC14CD0D1AD}"/>
              </a:ext>
            </a:extLst>
          </p:cNvPr>
          <p:cNvSpPr txBox="1"/>
          <p:nvPr/>
        </p:nvSpPr>
        <p:spPr>
          <a:xfrm>
            <a:off x="8962268" y="854910"/>
            <a:ext cx="728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7A71B-A4C5-C625-21BB-DFFDE1938E47}"/>
              </a:ext>
            </a:extLst>
          </p:cNvPr>
          <p:cNvSpPr txBox="1"/>
          <p:nvPr/>
        </p:nvSpPr>
        <p:spPr>
          <a:xfrm>
            <a:off x="581025" y="171252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E074-5AFB-32B2-A4EC-136DE341D5C1}"/>
              </a:ext>
            </a:extLst>
          </p:cNvPr>
          <p:cNvSpPr txBox="1"/>
          <p:nvPr/>
        </p:nvSpPr>
        <p:spPr>
          <a:xfrm>
            <a:off x="581025" y="4375680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 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8DD4-B9CF-213B-6FC3-218940D87C3E}"/>
              </a:ext>
            </a:extLst>
          </p:cNvPr>
          <p:cNvSpPr txBox="1"/>
          <p:nvPr/>
        </p:nvSpPr>
        <p:spPr>
          <a:xfrm>
            <a:off x="581025" y="4960455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CHANNELS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A0995-5FED-2C9B-6F21-8D61B973D76B}"/>
              </a:ext>
            </a:extLst>
          </p:cNvPr>
          <p:cNvSpPr txBox="1"/>
          <p:nvPr/>
        </p:nvSpPr>
        <p:spPr>
          <a:xfrm rot="5400000">
            <a:off x="218985" y="502691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30972-F23D-3BEA-9248-2E84826B9B7C}"/>
              </a:ext>
            </a:extLst>
          </p:cNvPr>
          <p:cNvSpPr txBox="1"/>
          <p:nvPr/>
        </p:nvSpPr>
        <p:spPr>
          <a:xfrm rot="5400000">
            <a:off x="218984" y="1767278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9F68B-981B-645D-625F-B04C5D7A4F3A}"/>
              </a:ext>
            </a:extLst>
          </p:cNvPr>
          <p:cNvSpPr txBox="1"/>
          <p:nvPr/>
        </p:nvSpPr>
        <p:spPr>
          <a:xfrm>
            <a:off x="230134" y="4381255"/>
            <a:ext cx="3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41AC4D-96DD-AFFF-0669-967549F46A21}"/>
              </a:ext>
            </a:extLst>
          </p:cNvPr>
          <p:cNvSpPr/>
          <p:nvPr/>
        </p:nvSpPr>
        <p:spPr>
          <a:xfrm>
            <a:off x="295274" y="5600572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AFA693-BFCF-F047-4F3F-4E12993DC636}"/>
              </a:ext>
            </a:extLst>
          </p:cNvPr>
          <p:cNvSpPr/>
          <p:nvPr/>
        </p:nvSpPr>
        <p:spPr>
          <a:xfrm>
            <a:off x="295272" y="6475538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Mario-Fans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EA6589-0D68-8A9F-7F65-3AE07BAACDA7}"/>
              </a:ext>
            </a:extLst>
          </p:cNvPr>
          <p:cNvSpPr/>
          <p:nvPr/>
        </p:nvSpPr>
        <p:spPr>
          <a:xfrm>
            <a:off x="295272" y="6896203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Pro Pongers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2498BE-4840-FA02-02BA-A257A0B1228F}"/>
              </a:ext>
            </a:extLst>
          </p:cNvPr>
          <p:cNvSpPr/>
          <p:nvPr/>
        </p:nvSpPr>
        <p:spPr>
          <a:xfrm>
            <a:off x="295272" y="2315624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080CC34-E1F2-5A5B-009B-37A761C2BCB8}"/>
              </a:ext>
            </a:extLst>
          </p:cNvPr>
          <p:cNvSpPr/>
          <p:nvPr/>
        </p:nvSpPr>
        <p:spPr>
          <a:xfrm>
            <a:off x="295272" y="2736289"/>
            <a:ext cx="2614612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864132-9EA2-8C97-1B7E-2CF13425DFDB}"/>
              </a:ext>
            </a:extLst>
          </p:cNvPr>
          <p:cNvSpPr/>
          <p:nvPr/>
        </p:nvSpPr>
        <p:spPr>
          <a:xfrm>
            <a:off x="295272" y="3147739"/>
            <a:ext cx="2614612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36523-51EC-BB00-CD52-C4DC058ED6B0}"/>
              </a:ext>
            </a:extLst>
          </p:cNvPr>
          <p:cNvSpPr/>
          <p:nvPr/>
        </p:nvSpPr>
        <p:spPr>
          <a:xfrm>
            <a:off x="295272" y="3568404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385E27-0EE3-5008-C6C0-C236866F3033}"/>
              </a:ext>
            </a:extLst>
          </p:cNvPr>
          <p:cNvSpPr/>
          <p:nvPr/>
        </p:nvSpPr>
        <p:spPr>
          <a:xfrm>
            <a:off x="295272" y="3989069"/>
            <a:ext cx="2614612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DDB8CCD0-E8B3-C149-E4E2-FBF026365CA8}"/>
              </a:ext>
            </a:extLst>
          </p:cNvPr>
          <p:cNvSpPr>
            <a:spLocks noChangeAspect="1"/>
          </p:cNvSpPr>
          <p:nvPr/>
        </p:nvSpPr>
        <p:spPr>
          <a:xfrm>
            <a:off x="383799" y="2352042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hlinkClick r:id="rId5" action="ppaction://hlinksldjump"/>
            <a:extLst>
              <a:ext uri="{FF2B5EF4-FFF2-40B4-BE49-F238E27FC236}">
                <a16:creationId xmlns:a16="http://schemas.microsoft.com/office/drawing/2014/main" id="{12D25C48-3145-FDDC-1AD3-8393F902A76B}"/>
              </a:ext>
            </a:extLst>
          </p:cNvPr>
          <p:cNvSpPr>
            <a:spLocks noChangeAspect="1"/>
          </p:cNvSpPr>
          <p:nvPr/>
        </p:nvSpPr>
        <p:spPr>
          <a:xfrm>
            <a:off x="383957" y="2771728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hlinkClick r:id="rId5" action="ppaction://hlinksldjump"/>
            <a:extLst>
              <a:ext uri="{FF2B5EF4-FFF2-40B4-BE49-F238E27FC236}">
                <a16:creationId xmlns:a16="http://schemas.microsoft.com/office/drawing/2014/main" id="{801B66AB-5C91-86D7-45DA-5FF464231997}"/>
              </a:ext>
            </a:extLst>
          </p:cNvPr>
          <p:cNvSpPr>
            <a:spLocks noChangeAspect="1"/>
          </p:cNvSpPr>
          <p:nvPr/>
        </p:nvSpPr>
        <p:spPr>
          <a:xfrm>
            <a:off x="383799" y="3180900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Oval 29">
            <a:hlinkClick r:id="rId5" action="ppaction://hlinksldjump"/>
            <a:extLst>
              <a:ext uri="{FF2B5EF4-FFF2-40B4-BE49-F238E27FC236}">
                <a16:creationId xmlns:a16="http://schemas.microsoft.com/office/drawing/2014/main" id="{DA5C476B-FBEA-7CB4-5FB1-AE7BEA53CB70}"/>
              </a:ext>
            </a:extLst>
          </p:cNvPr>
          <p:cNvSpPr>
            <a:spLocks noChangeAspect="1"/>
          </p:cNvSpPr>
          <p:nvPr/>
        </p:nvSpPr>
        <p:spPr>
          <a:xfrm>
            <a:off x="380932" y="3611438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Oval 30">
            <a:hlinkClick r:id="rId5" action="ppaction://hlinksldjump"/>
            <a:extLst>
              <a:ext uri="{FF2B5EF4-FFF2-40B4-BE49-F238E27FC236}">
                <a16:creationId xmlns:a16="http://schemas.microsoft.com/office/drawing/2014/main" id="{58844B6D-0B72-DA9D-B925-12BC53E0717F}"/>
              </a:ext>
            </a:extLst>
          </p:cNvPr>
          <p:cNvSpPr>
            <a:spLocks noChangeAspect="1"/>
          </p:cNvSpPr>
          <p:nvPr/>
        </p:nvSpPr>
        <p:spPr>
          <a:xfrm>
            <a:off x="380932" y="4020272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D6267E-2991-5812-2ED8-2DF3D67DBF62}"/>
              </a:ext>
            </a:extLst>
          </p:cNvPr>
          <p:cNvSpPr/>
          <p:nvPr/>
        </p:nvSpPr>
        <p:spPr>
          <a:xfrm>
            <a:off x="295272" y="6046472"/>
            <a:ext cx="2614612" cy="331870"/>
          </a:xfrm>
          <a:prstGeom prst="roundRect">
            <a:avLst/>
          </a:prstGeom>
          <a:solidFill>
            <a:srgbClr val="1C5726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8D8B0D-7A15-0A40-0B42-FF8EE64C74C5}"/>
              </a:ext>
            </a:extLst>
          </p:cNvPr>
          <p:cNvSpPr/>
          <p:nvPr/>
        </p:nvSpPr>
        <p:spPr>
          <a:xfrm>
            <a:off x="3195637" y="2411650"/>
            <a:ext cx="5766631" cy="363482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F1174E-33F2-FB37-D98C-72CA1CEA7CF8}"/>
              </a:ext>
            </a:extLst>
          </p:cNvPr>
          <p:cNvSpPr/>
          <p:nvPr/>
        </p:nvSpPr>
        <p:spPr>
          <a:xfrm>
            <a:off x="9046781" y="1867190"/>
            <a:ext cx="2868999" cy="4608347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FD171F-3A2D-86B2-A8F9-FBDF979E1CEF}"/>
              </a:ext>
            </a:extLst>
          </p:cNvPr>
          <p:cNvSpPr/>
          <p:nvPr/>
        </p:nvSpPr>
        <p:spPr>
          <a:xfrm>
            <a:off x="3180767" y="1867191"/>
            <a:ext cx="5781501" cy="44843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A1C47-907F-0978-BAFB-4DED54638C08}"/>
              </a:ext>
            </a:extLst>
          </p:cNvPr>
          <p:cNvSpPr txBox="1"/>
          <p:nvPr/>
        </p:nvSpPr>
        <p:spPr>
          <a:xfrm>
            <a:off x="3236131" y="1916501"/>
            <a:ext cx="30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DonkeyKongUltras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2D7520-6ED4-1157-1C0C-081FA8E6285B}"/>
              </a:ext>
            </a:extLst>
          </p:cNvPr>
          <p:cNvSpPr txBox="1"/>
          <p:nvPr/>
        </p:nvSpPr>
        <p:spPr>
          <a:xfrm>
            <a:off x="9057932" y="187991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OWNER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5C16D14-C3A3-198F-4FDE-C1409BEF9B8C}"/>
              </a:ext>
            </a:extLst>
          </p:cNvPr>
          <p:cNvSpPr/>
          <p:nvPr/>
        </p:nvSpPr>
        <p:spPr>
          <a:xfrm>
            <a:off x="9164216" y="2280025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saskia</a:t>
            </a:r>
          </a:p>
        </p:txBody>
      </p:sp>
      <p:sp>
        <p:nvSpPr>
          <p:cNvPr id="41" name="Oval 40">
            <a:hlinkClick r:id="rId5" action="ppaction://hlinksldjump"/>
            <a:extLst>
              <a:ext uri="{FF2B5EF4-FFF2-40B4-BE49-F238E27FC236}">
                <a16:creationId xmlns:a16="http://schemas.microsoft.com/office/drawing/2014/main" id="{5DCFDC97-2E74-9FD5-4EF9-D2C9A2787F52}"/>
              </a:ext>
            </a:extLst>
          </p:cNvPr>
          <p:cNvSpPr>
            <a:spLocks noChangeAspect="1"/>
          </p:cNvSpPr>
          <p:nvPr/>
        </p:nvSpPr>
        <p:spPr>
          <a:xfrm>
            <a:off x="9252743" y="2316443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EF0DED-1857-623E-B348-66DC1B55B7F2}"/>
              </a:ext>
            </a:extLst>
          </p:cNvPr>
          <p:cNvSpPr txBox="1"/>
          <p:nvPr/>
        </p:nvSpPr>
        <p:spPr>
          <a:xfrm>
            <a:off x="9053510" y="282467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ADMINS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5B377B9-41D8-E84F-DF63-D4134971B79B}"/>
              </a:ext>
            </a:extLst>
          </p:cNvPr>
          <p:cNvSpPr/>
          <p:nvPr/>
        </p:nvSpPr>
        <p:spPr>
          <a:xfrm>
            <a:off x="9159557" y="3219893"/>
            <a:ext cx="2643985" cy="331870"/>
          </a:xfrm>
          <a:prstGeom prst="roundRect">
            <a:avLst/>
          </a:prstGeom>
          <a:solidFill>
            <a:srgbClr val="1C57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jonas</a:t>
            </a:r>
          </a:p>
        </p:txBody>
      </p:sp>
      <p:sp>
        <p:nvSpPr>
          <p:cNvPr id="44" name="Oval 43">
            <a:hlinkClick r:id="rId5" action="ppaction://hlinksldjump"/>
            <a:extLst>
              <a:ext uri="{FF2B5EF4-FFF2-40B4-BE49-F238E27FC236}">
                <a16:creationId xmlns:a16="http://schemas.microsoft.com/office/drawing/2014/main" id="{4DC87132-6161-4BD0-E480-772C68DB519C}"/>
              </a:ext>
            </a:extLst>
          </p:cNvPr>
          <p:cNvSpPr>
            <a:spLocks noChangeAspect="1"/>
          </p:cNvSpPr>
          <p:nvPr/>
        </p:nvSpPr>
        <p:spPr>
          <a:xfrm>
            <a:off x="9248084" y="3256311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034463-B6CA-C39E-2ACC-0102DFF83E91}"/>
              </a:ext>
            </a:extLst>
          </p:cNvPr>
          <p:cNvSpPr/>
          <p:nvPr/>
        </p:nvSpPr>
        <p:spPr>
          <a:xfrm>
            <a:off x="9159557" y="3621155"/>
            <a:ext cx="2643985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florian</a:t>
            </a:r>
          </a:p>
        </p:txBody>
      </p:sp>
      <p:sp>
        <p:nvSpPr>
          <p:cNvPr id="46" name="Oval 45">
            <a:hlinkClick r:id="rId5" action="ppaction://hlinksldjump"/>
            <a:extLst>
              <a:ext uri="{FF2B5EF4-FFF2-40B4-BE49-F238E27FC236}">
                <a16:creationId xmlns:a16="http://schemas.microsoft.com/office/drawing/2014/main" id="{D8F70902-4102-8758-DFF5-F42C35A99548}"/>
              </a:ext>
            </a:extLst>
          </p:cNvPr>
          <p:cNvSpPr>
            <a:spLocks noChangeAspect="1"/>
          </p:cNvSpPr>
          <p:nvPr/>
        </p:nvSpPr>
        <p:spPr>
          <a:xfrm>
            <a:off x="9245217" y="3664189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C537-8FC3-6800-1DCC-D6FFAC5DA8BE}"/>
              </a:ext>
            </a:extLst>
          </p:cNvPr>
          <p:cNvSpPr txBox="1"/>
          <p:nvPr/>
        </p:nvSpPr>
        <p:spPr>
          <a:xfrm>
            <a:off x="9060238" y="409855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OTHERS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59604-6807-2D55-EF82-4B7488633B17}"/>
              </a:ext>
            </a:extLst>
          </p:cNvPr>
          <p:cNvSpPr/>
          <p:nvPr/>
        </p:nvSpPr>
        <p:spPr>
          <a:xfrm>
            <a:off x="9159557" y="4871355"/>
            <a:ext cx="2637256" cy="331870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      triinu</a:t>
            </a:r>
          </a:p>
        </p:txBody>
      </p:sp>
      <p:sp>
        <p:nvSpPr>
          <p:cNvPr id="49" name="Oval 48">
            <a:hlinkClick r:id="rId5" action="ppaction://hlinksldjump"/>
            <a:extLst>
              <a:ext uri="{FF2B5EF4-FFF2-40B4-BE49-F238E27FC236}">
                <a16:creationId xmlns:a16="http://schemas.microsoft.com/office/drawing/2014/main" id="{13EE4B4C-940E-E44F-B3C8-28616292D2A6}"/>
              </a:ext>
            </a:extLst>
          </p:cNvPr>
          <p:cNvSpPr>
            <a:spLocks noChangeAspect="1"/>
          </p:cNvSpPr>
          <p:nvPr/>
        </p:nvSpPr>
        <p:spPr>
          <a:xfrm>
            <a:off x="9248084" y="4904516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A353FF4-7317-8BA0-282F-E1D94C348BAC}"/>
              </a:ext>
            </a:extLst>
          </p:cNvPr>
          <p:cNvSpPr/>
          <p:nvPr/>
        </p:nvSpPr>
        <p:spPr>
          <a:xfrm>
            <a:off x="9159557" y="5271465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ferenc</a:t>
            </a:r>
          </a:p>
        </p:txBody>
      </p:sp>
      <p:sp>
        <p:nvSpPr>
          <p:cNvPr id="53" name="Oval 52">
            <a:hlinkClick r:id="rId5" action="ppaction://hlinksldjump"/>
            <a:extLst>
              <a:ext uri="{FF2B5EF4-FFF2-40B4-BE49-F238E27FC236}">
                <a16:creationId xmlns:a16="http://schemas.microsoft.com/office/drawing/2014/main" id="{EB31E397-F770-AE6A-3289-B6C9C92761FA}"/>
              </a:ext>
            </a:extLst>
          </p:cNvPr>
          <p:cNvSpPr>
            <a:spLocks noChangeAspect="1"/>
          </p:cNvSpPr>
          <p:nvPr/>
        </p:nvSpPr>
        <p:spPr>
          <a:xfrm>
            <a:off x="9245217" y="5302668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EE3D283-B08F-6DBF-FE21-9B43B14A29A4}"/>
              </a:ext>
            </a:extLst>
          </p:cNvPr>
          <p:cNvSpPr/>
          <p:nvPr/>
        </p:nvSpPr>
        <p:spPr>
          <a:xfrm>
            <a:off x="9152828" y="5667101"/>
            <a:ext cx="2637256" cy="33187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      otherDude</a:t>
            </a:r>
          </a:p>
        </p:txBody>
      </p:sp>
      <p:sp>
        <p:nvSpPr>
          <p:cNvPr id="55" name="Oval 54">
            <a:hlinkClick r:id="rId5" action="ppaction://hlinksldjump"/>
            <a:extLst>
              <a:ext uri="{FF2B5EF4-FFF2-40B4-BE49-F238E27FC236}">
                <a16:creationId xmlns:a16="http://schemas.microsoft.com/office/drawing/2014/main" id="{C000EC13-FE49-DB31-3BF3-9CEDB4940428}"/>
              </a:ext>
            </a:extLst>
          </p:cNvPr>
          <p:cNvSpPr>
            <a:spLocks noChangeAspect="1"/>
          </p:cNvSpPr>
          <p:nvPr/>
        </p:nvSpPr>
        <p:spPr>
          <a:xfrm>
            <a:off x="9238488" y="5698304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chemeClr val="bg1">
                <a:lumMod val="95000"/>
              </a:schemeClr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6744C8-C67F-00B8-0ECD-41B7B19E6C18}"/>
              </a:ext>
            </a:extLst>
          </p:cNvPr>
          <p:cNvSpPr/>
          <p:nvPr/>
        </p:nvSpPr>
        <p:spPr>
          <a:xfrm>
            <a:off x="3195637" y="6131192"/>
            <a:ext cx="5766631" cy="34434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>
                <a:latin typeface="American Typewriter" panose="02090604020004020304" pitchFamily="18" charset="77"/>
              </a:rPr>
              <a:t>&gt; I would be down too!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E44B00-B85B-60E3-40AF-84903140C78F}"/>
              </a:ext>
            </a:extLst>
          </p:cNvPr>
          <p:cNvSpPr txBox="1"/>
          <p:nvPr/>
        </p:nvSpPr>
        <p:spPr>
          <a:xfrm>
            <a:off x="3253159" y="2475850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26573B"/>
                </a:solidFill>
                <a:latin typeface="Gill Sans Ultra Bold" panose="020B0A02020104020203" pitchFamily="34" charset="77"/>
              </a:rPr>
              <a:t>jonas</a:t>
            </a:r>
            <a:r>
              <a:rPr lang="en-DE" sz="1200" dirty="0">
                <a:solidFill>
                  <a:srgbClr val="26573B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I’ve got a great idea… let’s do a tournament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D251E9-679A-8743-378A-FC52B5F58119}"/>
              </a:ext>
            </a:extLst>
          </p:cNvPr>
          <p:cNvSpPr txBox="1"/>
          <p:nvPr/>
        </p:nvSpPr>
        <p:spPr>
          <a:xfrm>
            <a:off x="3248064" y="2752849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florian</a:t>
            </a:r>
            <a:r>
              <a:rPr lang="en-DE" sz="1200" dirty="0">
                <a:solidFill>
                  <a:schemeClr val="bg1">
                    <a:lumMod val="85000"/>
                  </a:schemeClr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Great idea! When do you have time?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D5C3E6-1F0F-65E3-94F7-ED91930AD472}"/>
              </a:ext>
            </a:extLst>
          </p:cNvPr>
          <p:cNvSpPr txBox="1"/>
          <p:nvPr/>
        </p:nvSpPr>
        <p:spPr>
          <a:xfrm>
            <a:off x="3254793" y="3029333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  <a:latin typeface="Gill Sans Ultra Bold" panose="020B0A02020104020203" pitchFamily="34" charset="77"/>
              </a:rPr>
              <a:t>triinu</a:t>
            </a:r>
            <a:r>
              <a:rPr lang="en-DE" sz="12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first want to finish my other game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28D5BF-AF1B-51B4-2685-6DBA62738C35}"/>
              </a:ext>
            </a:extLst>
          </p:cNvPr>
          <p:cNvSpPr txBox="1"/>
          <p:nvPr/>
        </p:nvSpPr>
        <p:spPr>
          <a:xfrm>
            <a:off x="3249967" y="3292326"/>
            <a:ext cx="6351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me</a:t>
            </a:r>
            <a:r>
              <a:rPr lang="en-DE" sz="12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:   </a:t>
            </a:r>
            <a:r>
              <a:rPr lang="en-DE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I would be down too!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A3047CF-43C2-569B-6524-B84DEB00D1BB}"/>
              </a:ext>
            </a:extLst>
          </p:cNvPr>
          <p:cNvSpPr/>
          <p:nvPr/>
        </p:nvSpPr>
        <p:spPr>
          <a:xfrm>
            <a:off x="9152828" y="4475719"/>
            <a:ext cx="2643985" cy="331870"/>
          </a:xfrm>
          <a:prstGeom prst="round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400" dirty="0">
                <a:solidFill>
                  <a:srgbClr val="FF0000"/>
                </a:solidFill>
                <a:latin typeface="Gill Sans Ultra Bold" panose="020B0A02020104020203" pitchFamily="34" charset="77"/>
              </a:rPr>
              <a:t>      me</a:t>
            </a:r>
          </a:p>
        </p:txBody>
      </p:sp>
      <p:sp>
        <p:nvSpPr>
          <p:cNvPr id="62" name="Oval 61">
            <a:hlinkClick r:id="rId5" action="ppaction://hlinksldjump"/>
            <a:extLst>
              <a:ext uri="{FF2B5EF4-FFF2-40B4-BE49-F238E27FC236}">
                <a16:creationId xmlns:a16="http://schemas.microsoft.com/office/drawing/2014/main" id="{EB12F520-0FED-37D3-11D5-909EDAD73B95}"/>
              </a:ext>
            </a:extLst>
          </p:cNvPr>
          <p:cNvSpPr>
            <a:spLocks noChangeAspect="1"/>
          </p:cNvSpPr>
          <p:nvPr/>
        </p:nvSpPr>
        <p:spPr>
          <a:xfrm>
            <a:off x="9241355" y="4508880"/>
            <a:ext cx="254748" cy="254597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19050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hlinkClick r:id="rId8" action="ppaction://hlinksldjump"/>
            <a:extLst>
              <a:ext uri="{FF2B5EF4-FFF2-40B4-BE49-F238E27FC236}">
                <a16:creationId xmlns:a16="http://schemas.microsoft.com/office/drawing/2014/main" id="{EB04D35E-68A2-2254-0412-814C7BE4B067}"/>
              </a:ext>
            </a:extLst>
          </p:cNvPr>
          <p:cNvSpPr/>
          <p:nvPr/>
        </p:nvSpPr>
        <p:spPr>
          <a:xfrm>
            <a:off x="8108281" y="1959450"/>
            <a:ext cx="756000" cy="253407"/>
          </a:xfrm>
          <a:prstGeom prst="roundRect">
            <a:avLst/>
          </a:prstGeom>
          <a:solidFill>
            <a:srgbClr val="1C5726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LEAVE</a:t>
            </a:r>
          </a:p>
        </p:txBody>
      </p:sp>
      <p:sp>
        <p:nvSpPr>
          <p:cNvPr id="11" name="Rounded 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FE064C0A-DD23-9769-0437-32D1924EB5AD}"/>
              </a:ext>
            </a:extLst>
          </p:cNvPr>
          <p:cNvSpPr/>
          <p:nvPr/>
        </p:nvSpPr>
        <p:spPr>
          <a:xfrm>
            <a:off x="2076569" y="651476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4" name="Rounded 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1D7066B-A78D-AEEE-7042-9E7037718367}"/>
              </a:ext>
            </a:extLst>
          </p:cNvPr>
          <p:cNvSpPr/>
          <p:nvPr/>
        </p:nvSpPr>
        <p:spPr>
          <a:xfrm>
            <a:off x="2076569" y="6935434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</a:t>
            </a:r>
          </a:p>
        </p:txBody>
      </p:sp>
      <p:sp>
        <p:nvSpPr>
          <p:cNvPr id="16" name="Rounded 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8C7BEF76-9599-B275-0B95-E364B933B98A}"/>
              </a:ext>
            </a:extLst>
          </p:cNvPr>
          <p:cNvSpPr/>
          <p:nvPr/>
        </p:nvSpPr>
        <p:spPr>
          <a:xfrm>
            <a:off x="8108281" y="6176661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SEND</a:t>
            </a:r>
          </a:p>
        </p:txBody>
      </p:sp>
      <p:sp>
        <p:nvSpPr>
          <p:cNvPr id="17" name="Rounded Rectangle 16">
            <a:hlinkClick r:id="rId8" action="ppaction://hlinksldjump"/>
            <a:extLst>
              <a:ext uri="{FF2B5EF4-FFF2-40B4-BE49-F238E27FC236}">
                <a16:creationId xmlns:a16="http://schemas.microsoft.com/office/drawing/2014/main" id="{491BB957-B5D9-C7B4-15D4-B3E14EBBADB3}"/>
              </a:ext>
            </a:extLst>
          </p:cNvPr>
          <p:cNvSpPr/>
          <p:nvPr/>
        </p:nvSpPr>
        <p:spPr>
          <a:xfrm>
            <a:off x="7267768" y="1957199"/>
            <a:ext cx="756000" cy="253407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INVITE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2FB51B-33F1-600C-12D7-C94A41455E0F}"/>
              </a:ext>
            </a:extLst>
          </p:cNvPr>
          <p:cNvSpPr txBox="1"/>
          <p:nvPr/>
        </p:nvSpPr>
        <p:spPr>
          <a:xfrm>
            <a:off x="11346640" y="3580232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BD879A-3BCA-5682-C888-6D9EB0DBD801}"/>
              </a:ext>
            </a:extLst>
          </p:cNvPr>
          <p:cNvSpPr txBox="1"/>
          <p:nvPr/>
        </p:nvSpPr>
        <p:spPr>
          <a:xfrm>
            <a:off x="11346640" y="523058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268CB9-F2AA-FC97-B2E2-6CD22DD4F94D}"/>
              </a:ext>
            </a:extLst>
          </p:cNvPr>
          <p:cNvSpPr txBox="1"/>
          <p:nvPr/>
        </p:nvSpPr>
        <p:spPr>
          <a:xfrm>
            <a:off x="11346640" y="5619685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FBBFA5-3BD3-BB60-BBD0-3E2CEAEC7FBC}"/>
              </a:ext>
            </a:extLst>
          </p:cNvPr>
          <p:cNvSpPr txBox="1"/>
          <p:nvPr/>
        </p:nvSpPr>
        <p:spPr>
          <a:xfrm>
            <a:off x="11360244" y="2251952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A07AD2-2D9C-5884-5042-3DDBDB61F609}"/>
              </a:ext>
            </a:extLst>
          </p:cNvPr>
          <p:cNvSpPr txBox="1"/>
          <p:nvPr/>
        </p:nvSpPr>
        <p:spPr>
          <a:xfrm>
            <a:off x="11346640" y="4848390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A6C059-3EBA-9B13-A1F4-B33F44273A19}"/>
              </a:ext>
            </a:extLst>
          </p:cNvPr>
          <p:cNvSpPr txBox="1"/>
          <p:nvPr/>
        </p:nvSpPr>
        <p:spPr>
          <a:xfrm>
            <a:off x="11345278" y="319803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136E23-0284-14EC-0BAD-96000996BFA8}"/>
              </a:ext>
            </a:extLst>
          </p:cNvPr>
          <p:cNvSpPr txBox="1"/>
          <p:nvPr/>
        </p:nvSpPr>
        <p:spPr>
          <a:xfrm>
            <a:off x="2448318" y="2273607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5BE44D-DBC7-F518-0011-36854EFD46CE}"/>
              </a:ext>
            </a:extLst>
          </p:cNvPr>
          <p:cNvSpPr txBox="1"/>
          <p:nvPr/>
        </p:nvSpPr>
        <p:spPr>
          <a:xfrm>
            <a:off x="2443558" y="2700956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4D42CC-DE76-63FA-BD83-75B3E6A63442}"/>
              </a:ext>
            </a:extLst>
          </p:cNvPr>
          <p:cNvSpPr txBox="1"/>
          <p:nvPr/>
        </p:nvSpPr>
        <p:spPr>
          <a:xfrm>
            <a:off x="2440491" y="3103492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7D09DF-9958-8F4F-E7F6-356541D2B9E3}"/>
              </a:ext>
            </a:extLst>
          </p:cNvPr>
          <p:cNvSpPr txBox="1"/>
          <p:nvPr/>
        </p:nvSpPr>
        <p:spPr>
          <a:xfrm>
            <a:off x="2443558" y="3535884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AF3DB8-ABD5-8F54-5545-99145E68F0B9}"/>
              </a:ext>
            </a:extLst>
          </p:cNvPr>
          <p:cNvSpPr txBox="1"/>
          <p:nvPr/>
        </p:nvSpPr>
        <p:spPr>
          <a:xfrm>
            <a:off x="2441182" y="3937853"/>
            <a:ext cx="5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latin typeface="Gill Sans Ultra Bold" panose="020B0A020201040202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6971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1006</Words>
  <Application>Microsoft Macintosh PowerPoint</Application>
  <PresentationFormat>Widescreen</PresentationFormat>
  <Paragraphs>492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Gill Sans Ultra Bold</vt:lpstr>
      <vt:lpstr>Jumpman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Mischnick</dc:creator>
  <cp:lastModifiedBy>Saskia Mischnick</cp:lastModifiedBy>
  <cp:revision>15</cp:revision>
  <dcterms:created xsi:type="dcterms:W3CDTF">2023-04-27T10:33:55Z</dcterms:created>
  <dcterms:modified xsi:type="dcterms:W3CDTF">2023-05-21T12:56:21Z</dcterms:modified>
</cp:coreProperties>
</file>